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9" r:id="rId3"/>
    <p:sldId id="268" r:id="rId4"/>
    <p:sldId id="261" r:id="rId5"/>
    <p:sldId id="272" r:id="rId6"/>
    <p:sldId id="267" r:id="rId7"/>
    <p:sldId id="273" r:id="rId8"/>
    <p:sldId id="270" r:id="rId9"/>
    <p:sldId id="257" r:id="rId10"/>
    <p:sldId id="258" r:id="rId11"/>
    <p:sldId id="271" r:id="rId12"/>
    <p:sldId id="274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C47F9-858D-4A9E-99FD-A78C4E3CDE8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1F58930-02DB-45B6-AEE1-4D0503891DEC}">
      <dgm:prSet phldrT="[Tekst]" custT="1"/>
      <dgm:spPr/>
      <dgm:t>
        <a:bodyPr/>
        <a:lstStyle/>
        <a:p>
          <a:r>
            <a:rPr lang="nl-NL" sz="2000" dirty="0"/>
            <a:t>Goed voor Elkaar &amp; Samen voor Elkaar</a:t>
          </a:r>
        </a:p>
      </dgm:t>
    </dgm:pt>
    <dgm:pt modelId="{EEBB510E-D3A3-4397-83D2-F61F538AFE5D}" type="parTrans" cxnId="{F99C46E6-298E-42A9-8390-97D7FD12A197}">
      <dgm:prSet/>
      <dgm:spPr/>
      <dgm:t>
        <a:bodyPr/>
        <a:lstStyle/>
        <a:p>
          <a:endParaRPr lang="nl-NL"/>
        </a:p>
      </dgm:t>
    </dgm:pt>
    <dgm:pt modelId="{AB2CEEDB-9F61-4324-A2F3-D04A7311087E}" type="sibTrans" cxnId="{F99C46E6-298E-42A9-8390-97D7FD12A197}">
      <dgm:prSet/>
      <dgm:spPr/>
      <dgm:t>
        <a:bodyPr/>
        <a:lstStyle/>
        <a:p>
          <a:endParaRPr lang="nl-NL"/>
        </a:p>
      </dgm:t>
    </dgm:pt>
    <dgm:pt modelId="{9B5116F9-B6AC-4801-B379-20E4D55CBC57}">
      <dgm:prSet phldrT="[Tekst]" custT="1"/>
      <dgm:spPr/>
      <dgm:t>
        <a:bodyPr/>
        <a:lstStyle/>
        <a:p>
          <a:r>
            <a:rPr lang="nl-NL" sz="2400" dirty="0" err="1"/>
            <a:t>Onder-nemers</a:t>
          </a:r>
          <a:endParaRPr lang="nl-NL" sz="2400" dirty="0"/>
        </a:p>
      </dgm:t>
    </dgm:pt>
    <dgm:pt modelId="{B9ADEDEC-0282-4A6A-B0CB-C1F3020B6BE7}" type="parTrans" cxnId="{AC29C6E4-2644-434A-8C8C-E6A4BF86269D}">
      <dgm:prSet/>
      <dgm:spPr/>
      <dgm:t>
        <a:bodyPr/>
        <a:lstStyle/>
        <a:p>
          <a:endParaRPr lang="nl-NL"/>
        </a:p>
      </dgm:t>
    </dgm:pt>
    <dgm:pt modelId="{D88BA943-92E3-4D0B-A611-451A33623BFD}" type="sibTrans" cxnId="{AC29C6E4-2644-434A-8C8C-E6A4BF86269D}">
      <dgm:prSet/>
      <dgm:spPr/>
      <dgm:t>
        <a:bodyPr/>
        <a:lstStyle/>
        <a:p>
          <a:endParaRPr lang="nl-NL"/>
        </a:p>
      </dgm:t>
    </dgm:pt>
    <dgm:pt modelId="{8C8F8B52-5592-4B8F-9A51-7797E5A51017}">
      <dgm:prSet phldrT="[Tekst]" custT="1"/>
      <dgm:spPr/>
      <dgm:t>
        <a:bodyPr/>
        <a:lstStyle/>
        <a:p>
          <a:r>
            <a:rPr lang="nl-NL" sz="2400" dirty="0"/>
            <a:t>Open Club Roggel</a:t>
          </a:r>
        </a:p>
      </dgm:t>
    </dgm:pt>
    <dgm:pt modelId="{3A0ADE52-7E35-4A87-98E3-5D05708D0EC3}" type="parTrans" cxnId="{E2A73D4E-2C07-4071-89E3-F5DC058D4B91}">
      <dgm:prSet/>
      <dgm:spPr/>
      <dgm:t>
        <a:bodyPr/>
        <a:lstStyle/>
        <a:p>
          <a:endParaRPr lang="nl-NL"/>
        </a:p>
      </dgm:t>
    </dgm:pt>
    <dgm:pt modelId="{A1B44CA2-FEEF-4A22-8463-5C3B864FEADB}" type="sibTrans" cxnId="{E2A73D4E-2C07-4071-89E3-F5DC058D4B91}">
      <dgm:prSet/>
      <dgm:spPr/>
      <dgm:t>
        <a:bodyPr/>
        <a:lstStyle/>
        <a:p>
          <a:endParaRPr lang="nl-NL"/>
        </a:p>
      </dgm:t>
    </dgm:pt>
    <dgm:pt modelId="{0487120B-401E-49EE-A110-0FD25EAB1FE4}" type="pres">
      <dgm:prSet presAssocID="{478C47F9-858D-4A9E-99FD-A78C4E3CDE8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6EBC68A-0A50-4F6D-8496-8C8549C99663}" type="pres">
      <dgm:prSet presAssocID="{A1F58930-02DB-45B6-AEE1-4D0503891DEC}" presName="gear1" presStyleLbl="node1" presStyleIdx="0" presStyleCnt="3" custScaleX="97402" custScaleY="86338" custLinFactNeighborX="-430" custLinFactNeighborY="-9325">
        <dgm:presLayoutVars>
          <dgm:chMax val="1"/>
          <dgm:bulletEnabled val="1"/>
        </dgm:presLayoutVars>
      </dgm:prSet>
      <dgm:spPr/>
    </dgm:pt>
    <dgm:pt modelId="{7F1D629D-3DC8-44E8-ACE2-D355C4C26F8B}" type="pres">
      <dgm:prSet presAssocID="{A1F58930-02DB-45B6-AEE1-4D0503891DEC}" presName="gear1srcNode" presStyleLbl="node1" presStyleIdx="0" presStyleCnt="3"/>
      <dgm:spPr/>
    </dgm:pt>
    <dgm:pt modelId="{9128FDEE-FD30-4D8B-870F-6E029246F441}" type="pres">
      <dgm:prSet presAssocID="{A1F58930-02DB-45B6-AEE1-4D0503891DEC}" presName="gear1dstNode" presStyleLbl="node1" presStyleIdx="0" presStyleCnt="3"/>
      <dgm:spPr/>
    </dgm:pt>
    <dgm:pt modelId="{4FC72AAF-301E-4E31-A681-F7893CA8F4F0}" type="pres">
      <dgm:prSet presAssocID="{9B5116F9-B6AC-4801-B379-20E4D55CBC57}" presName="gear2" presStyleLbl="node1" presStyleIdx="1" presStyleCnt="3" custScaleX="126135" custScaleY="116000" custLinFactNeighborX="-19557" custLinFactNeighborY="12536">
        <dgm:presLayoutVars>
          <dgm:chMax val="1"/>
          <dgm:bulletEnabled val="1"/>
        </dgm:presLayoutVars>
      </dgm:prSet>
      <dgm:spPr/>
    </dgm:pt>
    <dgm:pt modelId="{F840EA2F-9437-4C5E-9D31-5B5FCA20FA50}" type="pres">
      <dgm:prSet presAssocID="{9B5116F9-B6AC-4801-B379-20E4D55CBC57}" presName="gear2srcNode" presStyleLbl="node1" presStyleIdx="1" presStyleCnt="3"/>
      <dgm:spPr/>
    </dgm:pt>
    <dgm:pt modelId="{D4111E6D-6FC5-4ECC-B0CD-B3480A91C6D0}" type="pres">
      <dgm:prSet presAssocID="{9B5116F9-B6AC-4801-B379-20E4D55CBC57}" presName="gear2dstNode" presStyleLbl="node1" presStyleIdx="1" presStyleCnt="3"/>
      <dgm:spPr/>
    </dgm:pt>
    <dgm:pt modelId="{B8451F65-0CB3-42BE-804A-6DB0408916A2}" type="pres">
      <dgm:prSet presAssocID="{8C8F8B52-5592-4B8F-9A51-7797E5A51017}" presName="gear3" presStyleLbl="node1" presStyleIdx="2" presStyleCnt="3" custScaleX="134938" custScaleY="127847"/>
      <dgm:spPr/>
    </dgm:pt>
    <dgm:pt modelId="{89E5C85C-94EC-44C3-992D-49C9A04A8AB9}" type="pres">
      <dgm:prSet presAssocID="{8C8F8B52-5592-4B8F-9A51-7797E5A5101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AACE2CC-533C-4CAB-A5AC-76386A4C86FB}" type="pres">
      <dgm:prSet presAssocID="{8C8F8B52-5592-4B8F-9A51-7797E5A51017}" presName="gear3srcNode" presStyleLbl="node1" presStyleIdx="2" presStyleCnt="3"/>
      <dgm:spPr/>
    </dgm:pt>
    <dgm:pt modelId="{E6BDAD5D-DCB6-4629-A6B9-445304654535}" type="pres">
      <dgm:prSet presAssocID="{8C8F8B52-5592-4B8F-9A51-7797E5A51017}" presName="gear3dstNode" presStyleLbl="node1" presStyleIdx="2" presStyleCnt="3"/>
      <dgm:spPr/>
    </dgm:pt>
    <dgm:pt modelId="{55403CB1-C06A-4FC0-ADAB-85CB88E89C72}" type="pres">
      <dgm:prSet presAssocID="{AB2CEEDB-9F61-4324-A2F3-D04A7311087E}" presName="connector1" presStyleLbl="sibTrans2D1" presStyleIdx="0" presStyleCnt="3"/>
      <dgm:spPr/>
    </dgm:pt>
    <dgm:pt modelId="{505209FD-BE65-4DF6-A770-4057A7466AFB}" type="pres">
      <dgm:prSet presAssocID="{D88BA943-92E3-4D0B-A611-451A33623BFD}" presName="connector2" presStyleLbl="sibTrans2D1" presStyleIdx="1" presStyleCnt="3" custLinFactNeighborX="-25962" custLinFactNeighborY="2754"/>
      <dgm:spPr/>
    </dgm:pt>
    <dgm:pt modelId="{0783EF0E-DD40-4391-B417-97AD4CCFD554}" type="pres">
      <dgm:prSet presAssocID="{A1B44CA2-FEEF-4A22-8463-5C3B864FEADB}" presName="connector3" presStyleLbl="sibTrans2D1" presStyleIdx="2" presStyleCnt="3" custLinFactNeighborX="-5365" custLinFactNeighborY="-4564"/>
      <dgm:spPr/>
    </dgm:pt>
  </dgm:ptLst>
  <dgm:cxnLst>
    <dgm:cxn modelId="{C3E57F04-8305-47C5-A6B4-41F713798E4F}" type="presOf" srcId="{8C8F8B52-5592-4B8F-9A51-7797E5A51017}" destId="{8AACE2CC-533C-4CAB-A5AC-76386A4C86FB}" srcOrd="2" destOrd="0" presId="urn:microsoft.com/office/officeart/2005/8/layout/gear1"/>
    <dgm:cxn modelId="{E1452119-E8C2-492E-ABE3-1437F75795EC}" type="presOf" srcId="{A1F58930-02DB-45B6-AEE1-4D0503891DEC}" destId="{9128FDEE-FD30-4D8B-870F-6E029246F441}" srcOrd="2" destOrd="0" presId="urn:microsoft.com/office/officeart/2005/8/layout/gear1"/>
    <dgm:cxn modelId="{71933534-82CD-42F5-9101-2B71C0EC881D}" type="presOf" srcId="{A1B44CA2-FEEF-4A22-8463-5C3B864FEADB}" destId="{0783EF0E-DD40-4391-B417-97AD4CCFD554}" srcOrd="0" destOrd="0" presId="urn:microsoft.com/office/officeart/2005/8/layout/gear1"/>
    <dgm:cxn modelId="{E7A59B44-5B2C-432A-89D2-07AD60DC6490}" type="presOf" srcId="{9B5116F9-B6AC-4801-B379-20E4D55CBC57}" destId="{D4111E6D-6FC5-4ECC-B0CD-B3480A91C6D0}" srcOrd="2" destOrd="0" presId="urn:microsoft.com/office/officeart/2005/8/layout/gear1"/>
    <dgm:cxn modelId="{E4508A4C-4F23-4918-AC07-EC6E59CD33A8}" type="presOf" srcId="{D88BA943-92E3-4D0B-A611-451A33623BFD}" destId="{505209FD-BE65-4DF6-A770-4057A7466AFB}" srcOrd="0" destOrd="0" presId="urn:microsoft.com/office/officeart/2005/8/layout/gear1"/>
    <dgm:cxn modelId="{5A8CAE6D-2EC6-496E-BE21-E332F80E0213}" type="presOf" srcId="{8C8F8B52-5592-4B8F-9A51-7797E5A51017}" destId="{B8451F65-0CB3-42BE-804A-6DB0408916A2}" srcOrd="0" destOrd="0" presId="urn:microsoft.com/office/officeart/2005/8/layout/gear1"/>
    <dgm:cxn modelId="{E2A73D4E-2C07-4071-89E3-F5DC058D4B91}" srcId="{478C47F9-858D-4A9E-99FD-A78C4E3CDE82}" destId="{8C8F8B52-5592-4B8F-9A51-7797E5A51017}" srcOrd="2" destOrd="0" parTransId="{3A0ADE52-7E35-4A87-98E3-5D05708D0EC3}" sibTransId="{A1B44CA2-FEEF-4A22-8463-5C3B864FEADB}"/>
    <dgm:cxn modelId="{CA83BC6E-529D-4846-BB81-3F88F8321A82}" type="presOf" srcId="{9B5116F9-B6AC-4801-B379-20E4D55CBC57}" destId="{F840EA2F-9437-4C5E-9D31-5B5FCA20FA50}" srcOrd="1" destOrd="0" presId="urn:microsoft.com/office/officeart/2005/8/layout/gear1"/>
    <dgm:cxn modelId="{018D0B72-7FD9-4471-B6AB-964AA3B0A01E}" type="presOf" srcId="{A1F58930-02DB-45B6-AEE1-4D0503891DEC}" destId="{36EBC68A-0A50-4F6D-8496-8C8549C99663}" srcOrd="0" destOrd="0" presId="urn:microsoft.com/office/officeart/2005/8/layout/gear1"/>
    <dgm:cxn modelId="{F88A8458-2039-45EC-A7FF-FEDE546EF69B}" type="presOf" srcId="{9B5116F9-B6AC-4801-B379-20E4D55CBC57}" destId="{4FC72AAF-301E-4E31-A681-F7893CA8F4F0}" srcOrd="0" destOrd="0" presId="urn:microsoft.com/office/officeart/2005/8/layout/gear1"/>
    <dgm:cxn modelId="{8FF40585-829A-49BC-A1F0-A10F618B6285}" type="presOf" srcId="{8C8F8B52-5592-4B8F-9A51-7797E5A51017}" destId="{89E5C85C-94EC-44C3-992D-49C9A04A8AB9}" srcOrd="1" destOrd="0" presId="urn:microsoft.com/office/officeart/2005/8/layout/gear1"/>
    <dgm:cxn modelId="{EEF6248B-247E-4C8E-8311-8E69BC0F807B}" type="presOf" srcId="{8C8F8B52-5592-4B8F-9A51-7797E5A51017}" destId="{E6BDAD5D-DCB6-4629-A6B9-445304654535}" srcOrd="3" destOrd="0" presId="urn:microsoft.com/office/officeart/2005/8/layout/gear1"/>
    <dgm:cxn modelId="{2CBA22AE-95D0-4CEB-901D-88E1931323B1}" type="presOf" srcId="{478C47F9-858D-4A9E-99FD-A78C4E3CDE82}" destId="{0487120B-401E-49EE-A110-0FD25EAB1FE4}" srcOrd="0" destOrd="0" presId="urn:microsoft.com/office/officeart/2005/8/layout/gear1"/>
    <dgm:cxn modelId="{AC29C6E4-2644-434A-8C8C-E6A4BF86269D}" srcId="{478C47F9-858D-4A9E-99FD-A78C4E3CDE82}" destId="{9B5116F9-B6AC-4801-B379-20E4D55CBC57}" srcOrd="1" destOrd="0" parTransId="{B9ADEDEC-0282-4A6A-B0CB-C1F3020B6BE7}" sibTransId="{D88BA943-92E3-4D0B-A611-451A33623BFD}"/>
    <dgm:cxn modelId="{F99C46E6-298E-42A9-8390-97D7FD12A197}" srcId="{478C47F9-858D-4A9E-99FD-A78C4E3CDE82}" destId="{A1F58930-02DB-45B6-AEE1-4D0503891DEC}" srcOrd="0" destOrd="0" parTransId="{EEBB510E-D3A3-4397-83D2-F61F538AFE5D}" sibTransId="{AB2CEEDB-9F61-4324-A2F3-D04A7311087E}"/>
    <dgm:cxn modelId="{7EC2F8F1-B0A1-45C6-9F46-69B9F764D2C3}" type="presOf" srcId="{AB2CEEDB-9F61-4324-A2F3-D04A7311087E}" destId="{55403CB1-C06A-4FC0-ADAB-85CB88E89C72}" srcOrd="0" destOrd="0" presId="urn:microsoft.com/office/officeart/2005/8/layout/gear1"/>
    <dgm:cxn modelId="{E69757F9-FDA2-482E-B050-C8C2892DE53B}" type="presOf" srcId="{A1F58930-02DB-45B6-AEE1-4D0503891DEC}" destId="{7F1D629D-3DC8-44E8-ACE2-D355C4C26F8B}" srcOrd="1" destOrd="0" presId="urn:microsoft.com/office/officeart/2005/8/layout/gear1"/>
    <dgm:cxn modelId="{B2EC0AEB-74FC-48A1-AAA9-CF96D20570E6}" type="presParOf" srcId="{0487120B-401E-49EE-A110-0FD25EAB1FE4}" destId="{36EBC68A-0A50-4F6D-8496-8C8549C99663}" srcOrd="0" destOrd="0" presId="urn:microsoft.com/office/officeart/2005/8/layout/gear1"/>
    <dgm:cxn modelId="{96EDC4A5-684A-4126-9E1D-6BFF683497F0}" type="presParOf" srcId="{0487120B-401E-49EE-A110-0FD25EAB1FE4}" destId="{7F1D629D-3DC8-44E8-ACE2-D355C4C26F8B}" srcOrd="1" destOrd="0" presId="urn:microsoft.com/office/officeart/2005/8/layout/gear1"/>
    <dgm:cxn modelId="{FA19B293-B881-486E-857C-D240277E8ED9}" type="presParOf" srcId="{0487120B-401E-49EE-A110-0FD25EAB1FE4}" destId="{9128FDEE-FD30-4D8B-870F-6E029246F441}" srcOrd="2" destOrd="0" presId="urn:microsoft.com/office/officeart/2005/8/layout/gear1"/>
    <dgm:cxn modelId="{93A621E9-3F63-421A-AE1A-5C4568F4CCAE}" type="presParOf" srcId="{0487120B-401E-49EE-A110-0FD25EAB1FE4}" destId="{4FC72AAF-301E-4E31-A681-F7893CA8F4F0}" srcOrd="3" destOrd="0" presId="urn:microsoft.com/office/officeart/2005/8/layout/gear1"/>
    <dgm:cxn modelId="{0EA5A038-AACB-4803-A34E-BDFC0262736E}" type="presParOf" srcId="{0487120B-401E-49EE-A110-0FD25EAB1FE4}" destId="{F840EA2F-9437-4C5E-9D31-5B5FCA20FA50}" srcOrd="4" destOrd="0" presId="urn:microsoft.com/office/officeart/2005/8/layout/gear1"/>
    <dgm:cxn modelId="{2B603FE7-03C5-48D1-B34E-1935DC13AAC5}" type="presParOf" srcId="{0487120B-401E-49EE-A110-0FD25EAB1FE4}" destId="{D4111E6D-6FC5-4ECC-B0CD-B3480A91C6D0}" srcOrd="5" destOrd="0" presId="urn:microsoft.com/office/officeart/2005/8/layout/gear1"/>
    <dgm:cxn modelId="{27077B7E-9B25-4F21-ADF6-358D4DD3662D}" type="presParOf" srcId="{0487120B-401E-49EE-A110-0FD25EAB1FE4}" destId="{B8451F65-0CB3-42BE-804A-6DB0408916A2}" srcOrd="6" destOrd="0" presId="urn:microsoft.com/office/officeart/2005/8/layout/gear1"/>
    <dgm:cxn modelId="{44F93739-7F67-4767-9053-1C8A9927E446}" type="presParOf" srcId="{0487120B-401E-49EE-A110-0FD25EAB1FE4}" destId="{89E5C85C-94EC-44C3-992D-49C9A04A8AB9}" srcOrd="7" destOrd="0" presId="urn:microsoft.com/office/officeart/2005/8/layout/gear1"/>
    <dgm:cxn modelId="{0B78921F-0D9D-4218-A838-40A84D0E2708}" type="presParOf" srcId="{0487120B-401E-49EE-A110-0FD25EAB1FE4}" destId="{8AACE2CC-533C-4CAB-A5AC-76386A4C86FB}" srcOrd="8" destOrd="0" presId="urn:microsoft.com/office/officeart/2005/8/layout/gear1"/>
    <dgm:cxn modelId="{48727B4C-5BA2-4AC4-A590-57A10471F23E}" type="presParOf" srcId="{0487120B-401E-49EE-A110-0FD25EAB1FE4}" destId="{E6BDAD5D-DCB6-4629-A6B9-445304654535}" srcOrd="9" destOrd="0" presId="urn:microsoft.com/office/officeart/2005/8/layout/gear1"/>
    <dgm:cxn modelId="{40C8049F-6B5C-4972-9BCF-747A35EC5EE7}" type="presParOf" srcId="{0487120B-401E-49EE-A110-0FD25EAB1FE4}" destId="{55403CB1-C06A-4FC0-ADAB-85CB88E89C72}" srcOrd="10" destOrd="0" presId="urn:microsoft.com/office/officeart/2005/8/layout/gear1"/>
    <dgm:cxn modelId="{F0DB4B42-D1A2-4C48-9450-47256F9C740A}" type="presParOf" srcId="{0487120B-401E-49EE-A110-0FD25EAB1FE4}" destId="{505209FD-BE65-4DF6-A770-4057A7466AFB}" srcOrd="11" destOrd="0" presId="urn:microsoft.com/office/officeart/2005/8/layout/gear1"/>
    <dgm:cxn modelId="{DC2A4A6B-63B8-4D4C-9D89-B960D961C126}" type="presParOf" srcId="{0487120B-401E-49EE-A110-0FD25EAB1FE4}" destId="{0783EF0E-DD40-4391-B417-97AD4CCFD55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129EE6-AE88-40BA-9371-20F7FE54658B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A380FE2-6A52-43B0-93E2-829C97A70DD2}">
      <dgm:prSet phldrT="[Tekst]" custT="1"/>
      <dgm:spPr/>
      <dgm:t>
        <a:bodyPr/>
        <a:lstStyle/>
        <a:p>
          <a:r>
            <a:rPr lang="nl-NL" sz="2100" dirty="0"/>
            <a:t> </a:t>
          </a:r>
          <a:r>
            <a:rPr lang="nl-NL" sz="2400" dirty="0" err="1"/>
            <a:t>Dorps-raad</a:t>
          </a:r>
          <a:endParaRPr lang="nl-NL" sz="2400" dirty="0"/>
        </a:p>
        <a:p>
          <a:endParaRPr lang="nl-NL" sz="2100" dirty="0"/>
        </a:p>
      </dgm:t>
    </dgm:pt>
    <dgm:pt modelId="{D0DC25C7-CA57-4957-99BC-6F834681391D}" type="parTrans" cxnId="{2EE680D4-36CD-4375-A713-ABD86350A1E3}">
      <dgm:prSet/>
      <dgm:spPr/>
      <dgm:t>
        <a:bodyPr/>
        <a:lstStyle/>
        <a:p>
          <a:endParaRPr lang="nl-NL"/>
        </a:p>
      </dgm:t>
    </dgm:pt>
    <dgm:pt modelId="{C4640C71-99B6-441E-8E18-26AA30CEFA2B}" type="sibTrans" cxnId="{2EE680D4-36CD-4375-A713-ABD86350A1E3}">
      <dgm:prSet/>
      <dgm:spPr/>
      <dgm:t>
        <a:bodyPr/>
        <a:lstStyle/>
        <a:p>
          <a:endParaRPr lang="nl-NL"/>
        </a:p>
      </dgm:t>
    </dgm:pt>
    <dgm:pt modelId="{8D98770A-BAB5-481F-9ED4-400FB845279E}">
      <dgm:prSet phldrT="[Tekst]"/>
      <dgm:spPr/>
      <dgm:t>
        <a:bodyPr/>
        <a:lstStyle/>
        <a:p>
          <a:r>
            <a:rPr lang="nl-NL" dirty="0"/>
            <a:t>Instellingen voor zorg en welzijn</a:t>
          </a:r>
        </a:p>
      </dgm:t>
    </dgm:pt>
    <dgm:pt modelId="{0D4DEE09-FE42-4D8A-8476-C4FE0D327645}" type="parTrans" cxnId="{A3D5505F-9D20-4C1E-A5A3-76396CBA1542}">
      <dgm:prSet/>
      <dgm:spPr/>
      <dgm:t>
        <a:bodyPr/>
        <a:lstStyle/>
        <a:p>
          <a:endParaRPr lang="nl-NL"/>
        </a:p>
      </dgm:t>
    </dgm:pt>
    <dgm:pt modelId="{CB43D8FA-A7DF-47FE-8161-675D4ED161C9}" type="sibTrans" cxnId="{A3D5505F-9D20-4C1E-A5A3-76396CBA1542}">
      <dgm:prSet/>
      <dgm:spPr/>
      <dgm:t>
        <a:bodyPr/>
        <a:lstStyle/>
        <a:p>
          <a:endParaRPr lang="nl-NL"/>
        </a:p>
      </dgm:t>
    </dgm:pt>
    <dgm:pt modelId="{73F317A4-4F6E-4DE4-9C55-BE78E2E42DE6}">
      <dgm:prSet phldrT="[Tekst]" custT="1"/>
      <dgm:spPr/>
      <dgm:t>
        <a:bodyPr/>
        <a:lstStyle/>
        <a:p>
          <a:r>
            <a:rPr lang="nl-NL" sz="2400" dirty="0"/>
            <a:t>Gemeente Leudal</a:t>
          </a:r>
        </a:p>
      </dgm:t>
    </dgm:pt>
    <dgm:pt modelId="{BB74FCEF-4823-4A6F-B267-DE8538DCBF74}" type="parTrans" cxnId="{A4AE8145-988D-4F80-93A8-22F3B76A461D}">
      <dgm:prSet/>
      <dgm:spPr/>
      <dgm:t>
        <a:bodyPr/>
        <a:lstStyle/>
        <a:p>
          <a:endParaRPr lang="nl-NL"/>
        </a:p>
      </dgm:t>
    </dgm:pt>
    <dgm:pt modelId="{224C2FF8-2329-46E0-BAD6-0EE026F7E327}" type="sibTrans" cxnId="{A4AE8145-988D-4F80-93A8-22F3B76A461D}">
      <dgm:prSet/>
      <dgm:spPr/>
      <dgm:t>
        <a:bodyPr/>
        <a:lstStyle/>
        <a:p>
          <a:endParaRPr lang="nl-NL"/>
        </a:p>
      </dgm:t>
    </dgm:pt>
    <dgm:pt modelId="{20C66F50-34A9-4B1E-B10D-243613F73396}">
      <dgm:prSet phldrT="[Tekst]" custScaleX="80342" custScaleY="81818" custLinFactNeighborX="-10736" custLinFactNeighborY="-20214"/>
      <dgm:spPr/>
    </dgm:pt>
    <dgm:pt modelId="{B73ABEE8-1F32-4B9A-BE9F-F15463C4A088}" type="parTrans" cxnId="{18643EAF-3B55-4D89-BFBC-E1A8C5B5E21B}">
      <dgm:prSet/>
      <dgm:spPr/>
      <dgm:t>
        <a:bodyPr/>
        <a:lstStyle/>
        <a:p>
          <a:endParaRPr lang="nl-NL"/>
        </a:p>
      </dgm:t>
    </dgm:pt>
    <dgm:pt modelId="{9FE78DCB-4814-462A-B760-80CD2DB02538}" type="sibTrans" cxnId="{18643EAF-3B55-4D89-BFBC-E1A8C5B5E21B}">
      <dgm:prSet custLinFactNeighborX="-12603" custLinFactNeighborY="-5383"/>
      <dgm:spPr/>
      <dgm:t>
        <a:bodyPr/>
        <a:lstStyle/>
        <a:p>
          <a:endParaRPr lang="nl-NL"/>
        </a:p>
      </dgm:t>
    </dgm:pt>
    <dgm:pt modelId="{2D7E2C11-BC04-41F2-90C7-1C19473AAA5D}" type="pres">
      <dgm:prSet presAssocID="{3C129EE6-AE88-40BA-9371-20F7FE54658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3B257FC-34F8-481D-86FF-EBB56B71E2DC}" type="pres">
      <dgm:prSet presAssocID="{7A380FE2-6A52-43B0-93E2-829C97A70DD2}" presName="gear1" presStyleLbl="node1" presStyleIdx="0" presStyleCnt="3" custScaleX="88593" custScaleY="75221" custLinFactNeighborX="-7571" custLinFactNeighborY="-25522">
        <dgm:presLayoutVars>
          <dgm:chMax val="1"/>
          <dgm:bulletEnabled val="1"/>
        </dgm:presLayoutVars>
      </dgm:prSet>
      <dgm:spPr/>
    </dgm:pt>
    <dgm:pt modelId="{36B5C2CA-DA56-4350-BCAC-2DA9E8706205}" type="pres">
      <dgm:prSet presAssocID="{7A380FE2-6A52-43B0-93E2-829C97A70DD2}" presName="gear1srcNode" presStyleLbl="node1" presStyleIdx="0" presStyleCnt="3"/>
      <dgm:spPr/>
    </dgm:pt>
    <dgm:pt modelId="{B38646CC-3391-4CEB-8C20-1ADBEACA7FB9}" type="pres">
      <dgm:prSet presAssocID="{7A380FE2-6A52-43B0-93E2-829C97A70DD2}" presName="gear1dstNode" presStyleLbl="node1" presStyleIdx="0" presStyleCnt="3"/>
      <dgm:spPr/>
    </dgm:pt>
    <dgm:pt modelId="{BB36C870-7AEC-4D51-8887-25708BEAF2D9}" type="pres">
      <dgm:prSet presAssocID="{8D98770A-BAB5-481F-9ED4-400FB845279E}" presName="gear2" presStyleLbl="node1" presStyleIdx="1" presStyleCnt="3" custScaleX="114749" custScaleY="110162" custLinFactNeighborX="-18232" custLinFactNeighborY="300">
        <dgm:presLayoutVars>
          <dgm:chMax val="1"/>
          <dgm:bulletEnabled val="1"/>
        </dgm:presLayoutVars>
      </dgm:prSet>
      <dgm:spPr/>
    </dgm:pt>
    <dgm:pt modelId="{A7067BD6-2B30-4875-82FA-084CE6A30CFC}" type="pres">
      <dgm:prSet presAssocID="{8D98770A-BAB5-481F-9ED4-400FB845279E}" presName="gear2srcNode" presStyleLbl="node1" presStyleIdx="1" presStyleCnt="3"/>
      <dgm:spPr/>
    </dgm:pt>
    <dgm:pt modelId="{059B6608-AC15-4C56-A171-B146472E4CA3}" type="pres">
      <dgm:prSet presAssocID="{8D98770A-BAB5-481F-9ED4-400FB845279E}" presName="gear2dstNode" presStyleLbl="node1" presStyleIdx="1" presStyleCnt="3"/>
      <dgm:spPr/>
    </dgm:pt>
    <dgm:pt modelId="{B7D165AA-1003-4EF5-A037-0DE61C59388B}" type="pres">
      <dgm:prSet presAssocID="{73F317A4-4F6E-4DE4-9C55-BE78E2E42DE6}" presName="gear3" presStyleLbl="node1" presStyleIdx="2" presStyleCnt="3" custScaleX="115653" custScaleY="110668" custLinFactNeighborX="-3681" custLinFactNeighborY="-2900"/>
      <dgm:spPr/>
    </dgm:pt>
    <dgm:pt modelId="{1F2A4FEB-B596-4F65-B3F0-84F3EA6DC1F2}" type="pres">
      <dgm:prSet presAssocID="{73F317A4-4F6E-4DE4-9C55-BE78E2E42DE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47EB8A4-5E1F-400A-ADC1-B2FAFBED27D5}" type="pres">
      <dgm:prSet presAssocID="{73F317A4-4F6E-4DE4-9C55-BE78E2E42DE6}" presName="gear3srcNode" presStyleLbl="node1" presStyleIdx="2" presStyleCnt="3"/>
      <dgm:spPr/>
    </dgm:pt>
    <dgm:pt modelId="{501B0914-3099-4A28-8634-D238C372454A}" type="pres">
      <dgm:prSet presAssocID="{73F317A4-4F6E-4DE4-9C55-BE78E2E42DE6}" presName="gear3dstNode" presStyleLbl="node1" presStyleIdx="2" presStyleCnt="3"/>
      <dgm:spPr/>
    </dgm:pt>
    <dgm:pt modelId="{B6BD344C-1C06-4D24-927A-0774181813DB}" type="pres">
      <dgm:prSet presAssocID="{C4640C71-99B6-441E-8E18-26AA30CEFA2B}" presName="connector1" presStyleLbl="sibTrans2D1" presStyleIdx="0" presStyleCnt="3" custLinFactNeighborX="-12603" custLinFactNeighborY="-5383"/>
      <dgm:spPr/>
    </dgm:pt>
    <dgm:pt modelId="{AFD145F8-90EA-4788-81E8-C0F402A69691}" type="pres">
      <dgm:prSet presAssocID="{CB43D8FA-A7DF-47FE-8161-675D4ED161C9}" presName="connector2" presStyleLbl="sibTrans2D1" presStyleIdx="1" presStyleCnt="3" custLinFactNeighborX="-12031" custLinFactNeighborY="-16220"/>
      <dgm:spPr/>
    </dgm:pt>
    <dgm:pt modelId="{68519535-8CAE-4B9B-B686-413994A54E08}" type="pres">
      <dgm:prSet presAssocID="{224C2FF8-2329-46E0-BAD6-0EE026F7E327}" presName="connector3" presStyleLbl="sibTrans2D1" presStyleIdx="2" presStyleCnt="3" custLinFactNeighborX="-8505" custLinFactNeighborY="2614"/>
      <dgm:spPr/>
    </dgm:pt>
  </dgm:ptLst>
  <dgm:cxnLst>
    <dgm:cxn modelId="{95DC1B18-71E5-4CA4-AF9B-6D3E97514438}" type="presOf" srcId="{224C2FF8-2329-46E0-BAD6-0EE026F7E327}" destId="{68519535-8CAE-4B9B-B686-413994A54E08}" srcOrd="0" destOrd="0" presId="urn:microsoft.com/office/officeart/2005/8/layout/gear1"/>
    <dgm:cxn modelId="{4580BC1A-A536-4233-B931-ECAC9E1D0772}" type="presOf" srcId="{8D98770A-BAB5-481F-9ED4-400FB845279E}" destId="{BB36C870-7AEC-4D51-8887-25708BEAF2D9}" srcOrd="0" destOrd="0" presId="urn:microsoft.com/office/officeart/2005/8/layout/gear1"/>
    <dgm:cxn modelId="{115C283D-E4E1-4945-9F80-317545166510}" type="presOf" srcId="{C4640C71-99B6-441E-8E18-26AA30CEFA2B}" destId="{B6BD344C-1C06-4D24-927A-0774181813DB}" srcOrd="0" destOrd="0" presId="urn:microsoft.com/office/officeart/2005/8/layout/gear1"/>
    <dgm:cxn modelId="{F0CAB35D-CEC0-4F35-9479-719CA7FC175B}" type="presOf" srcId="{73F317A4-4F6E-4DE4-9C55-BE78E2E42DE6}" destId="{1F2A4FEB-B596-4F65-B3F0-84F3EA6DC1F2}" srcOrd="1" destOrd="0" presId="urn:microsoft.com/office/officeart/2005/8/layout/gear1"/>
    <dgm:cxn modelId="{A3D5505F-9D20-4C1E-A5A3-76396CBA1542}" srcId="{3C129EE6-AE88-40BA-9371-20F7FE54658B}" destId="{8D98770A-BAB5-481F-9ED4-400FB845279E}" srcOrd="1" destOrd="0" parTransId="{0D4DEE09-FE42-4D8A-8476-C4FE0D327645}" sibTransId="{CB43D8FA-A7DF-47FE-8161-675D4ED161C9}"/>
    <dgm:cxn modelId="{01A2C864-3518-44BA-86B4-B147FD05422E}" type="presOf" srcId="{8D98770A-BAB5-481F-9ED4-400FB845279E}" destId="{059B6608-AC15-4C56-A171-B146472E4CA3}" srcOrd="2" destOrd="0" presId="urn:microsoft.com/office/officeart/2005/8/layout/gear1"/>
    <dgm:cxn modelId="{A4AE8145-988D-4F80-93A8-22F3B76A461D}" srcId="{3C129EE6-AE88-40BA-9371-20F7FE54658B}" destId="{73F317A4-4F6E-4DE4-9C55-BE78E2E42DE6}" srcOrd="2" destOrd="0" parTransId="{BB74FCEF-4823-4A6F-B267-DE8538DCBF74}" sibTransId="{224C2FF8-2329-46E0-BAD6-0EE026F7E327}"/>
    <dgm:cxn modelId="{09A95F4A-E6B4-4389-9519-F425DC613C1C}" type="presOf" srcId="{7A380FE2-6A52-43B0-93E2-829C97A70DD2}" destId="{36B5C2CA-DA56-4350-BCAC-2DA9E8706205}" srcOrd="1" destOrd="0" presId="urn:microsoft.com/office/officeart/2005/8/layout/gear1"/>
    <dgm:cxn modelId="{A0EF1E4E-3FD5-4CFE-A36D-EF95B6521B38}" type="presOf" srcId="{73F317A4-4F6E-4DE4-9C55-BE78E2E42DE6}" destId="{501B0914-3099-4A28-8634-D238C372454A}" srcOrd="3" destOrd="0" presId="urn:microsoft.com/office/officeart/2005/8/layout/gear1"/>
    <dgm:cxn modelId="{D0DB6F50-2710-472F-B5DE-F3572556A116}" type="presOf" srcId="{73F317A4-4F6E-4DE4-9C55-BE78E2E42DE6}" destId="{B7D165AA-1003-4EF5-A037-0DE61C59388B}" srcOrd="0" destOrd="0" presId="urn:microsoft.com/office/officeart/2005/8/layout/gear1"/>
    <dgm:cxn modelId="{5CC8377C-D73D-4E39-A0A4-F0C27D6CC4C3}" type="presOf" srcId="{8D98770A-BAB5-481F-9ED4-400FB845279E}" destId="{A7067BD6-2B30-4875-82FA-084CE6A30CFC}" srcOrd="1" destOrd="0" presId="urn:microsoft.com/office/officeart/2005/8/layout/gear1"/>
    <dgm:cxn modelId="{5305E69F-A1FB-40BA-ABFF-D333BF451F54}" type="presOf" srcId="{7A380FE2-6A52-43B0-93E2-829C97A70DD2}" destId="{73B257FC-34F8-481D-86FF-EBB56B71E2DC}" srcOrd="0" destOrd="0" presId="urn:microsoft.com/office/officeart/2005/8/layout/gear1"/>
    <dgm:cxn modelId="{380262AA-A554-4B7E-9406-FC778E153B03}" type="presOf" srcId="{73F317A4-4F6E-4DE4-9C55-BE78E2E42DE6}" destId="{C47EB8A4-5E1F-400A-ADC1-B2FAFBED27D5}" srcOrd="2" destOrd="0" presId="urn:microsoft.com/office/officeart/2005/8/layout/gear1"/>
    <dgm:cxn modelId="{18643EAF-3B55-4D89-BFBC-E1A8C5B5E21B}" srcId="{3C129EE6-AE88-40BA-9371-20F7FE54658B}" destId="{20C66F50-34A9-4B1E-B10D-243613F73396}" srcOrd="3" destOrd="0" parTransId="{B73ABEE8-1F32-4B9A-BE9F-F15463C4A088}" sibTransId="{9FE78DCB-4814-462A-B760-80CD2DB02538}"/>
    <dgm:cxn modelId="{2EE680D4-36CD-4375-A713-ABD86350A1E3}" srcId="{3C129EE6-AE88-40BA-9371-20F7FE54658B}" destId="{7A380FE2-6A52-43B0-93E2-829C97A70DD2}" srcOrd="0" destOrd="0" parTransId="{D0DC25C7-CA57-4957-99BC-6F834681391D}" sibTransId="{C4640C71-99B6-441E-8E18-26AA30CEFA2B}"/>
    <dgm:cxn modelId="{0629D2E0-02EE-4560-A599-F3510D735602}" type="presOf" srcId="{7A380FE2-6A52-43B0-93E2-829C97A70DD2}" destId="{B38646CC-3391-4CEB-8C20-1ADBEACA7FB9}" srcOrd="2" destOrd="0" presId="urn:microsoft.com/office/officeart/2005/8/layout/gear1"/>
    <dgm:cxn modelId="{4FB011EE-5860-4944-AFEA-D6FBF65A71CC}" type="presOf" srcId="{3C129EE6-AE88-40BA-9371-20F7FE54658B}" destId="{2D7E2C11-BC04-41F2-90C7-1C19473AAA5D}" srcOrd="0" destOrd="0" presId="urn:microsoft.com/office/officeart/2005/8/layout/gear1"/>
    <dgm:cxn modelId="{05292CF1-9378-4A2A-9F7B-87A16C3B5469}" type="presOf" srcId="{CB43D8FA-A7DF-47FE-8161-675D4ED161C9}" destId="{AFD145F8-90EA-4788-81E8-C0F402A69691}" srcOrd="0" destOrd="0" presId="urn:microsoft.com/office/officeart/2005/8/layout/gear1"/>
    <dgm:cxn modelId="{1FF5EB16-FB37-4800-A194-9FCDF221F3EC}" type="presParOf" srcId="{2D7E2C11-BC04-41F2-90C7-1C19473AAA5D}" destId="{73B257FC-34F8-481D-86FF-EBB56B71E2DC}" srcOrd="0" destOrd="0" presId="urn:microsoft.com/office/officeart/2005/8/layout/gear1"/>
    <dgm:cxn modelId="{1F66A60C-6C44-41A0-8857-6487EEA6EC0D}" type="presParOf" srcId="{2D7E2C11-BC04-41F2-90C7-1C19473AAA5D}" destId="{36B5C2CA-DA56-4350-BCAC-2DA9E8706205}" srcOrd="1" destOrd="0" presId="urn:microsoft.com/office/officeart/2005/8/layout/gear1"/>
    <dgm:cxn modelId="{4C994080-01B5-4B1F-B32E-5B42CE180CC2}" type="presParOf" srcId="{2D7E2C11-BC04-41F2-90C7-1C19473AAA5D}" destId="{B38646CC-3391-4CEB-8C20-1ADBEACA7FB9}" srcOrd="2" destOrd="0" presId="urn:microsoft.com/office/officeart/2005/8/layout/gear1"/>
    <dgm:cxn modelId="{D049E76F-9ABF-40F9-8536-58D5481D3CCA}" type="presParOf" srcId="{2D7E2C11-BC04-41F2-90C7-1C19473AAA5D}" destId="{BB36C870-7AEC-4D51-8887-25708BEAF2D9}" srcOrd="3" destOrd="0" presId="urn:microsoft.com/office/officeart/2005/8/layout/gear1"/>
    <dgm:cxn modelId="{D262B52A-F7A8-46DD-B955-DED90EDD99AE}" type="presParOf" srcId="{2D7E2C11-BC04-41F2-90C7-1C19473AAA5D}" destId="{A7067BD6-2B30-4875-82FA-084CE6A30CFC}" srcOrd="4" destOrd="0" presId="urn:microsoft.com/office/officeart/2005/8/layout/gear1"/>
    <dgm:cxn modelId="{D5E0D8CF-3ADA-4B94-BD50-CFF4C3FD9858}" type="presParOf" srcId="{2D7E2C11-BC04-41F2-90C7-1C19473AAA5D}" destId="{059B6608-AC15-4C56-A171-B146472E4CA3}" srcOrd="5" destOrd="0" presId="urn:microsoft.com/office/officeart/2005/8/layout/gear1"/>
    <dgm:cxn modelId="{D50C45C1-D51F-46FF-8E2A-EEAF8BC5F4A6}" type="presParOf" srcId="{2D7E2C11-BC04-41F2-90C7-1C19473AAA5D}" destId="{B7D165AA-1003-4EF5-A037-0DE61C59388B}" srcOrd="6" destOrd="0" presId="urn:microsoft.com/office/officeart/2005/8/layout/gear1"/>
    <dgm:cxn modelId="{736D0431-9BB2-430F-B59B-0916945837A4}" type="presParOf" srcId="{2D7E2C11-BC04-41F2-90C7-1C19473AAA5D}" destId="{1F2A4FEB-B596-4F65-B3F0-84F3EA6DC1F2}" srcOrd="7" destOrd="0" presId="urn:microsoft.com/office/officeart/2005/8/layout/gear1"/>
    <dgm:cxn modelId="{04C93FE7-978C-4D81-98CA-795D834B52AC}" type="presParOf" srcId="{2D7E2C11-BC04-41F2-90C7-1C19473AAA5D}" destId="{C47EB8A4-5E1F-400A-ADC1-B2FAFBED27D5}" srcOrd="8" destOrd="0" presId="urn:microsoft.com/office/officeart/2005/8/layout/gear1"/>
    <dgm:cxn modelId="{B24287B9-9907-448C-A9A3-FD4E8D6CE615}" type="presParOf" srcId="{2D7E2C11-BC04-41F2-90C7-1C19473AAA5D}" destId="{501B0914-3099-4A28-8634-D238C372454A}" srcOrd="9" destOrd="0" presId="urn:microsoft.com/office/officeart/2005/8/layout/gear1"/>
    <dgm:cxn modelId="{84C7F1AB-BA17-4560-83C9-FCEC84CD5679}" type="presParOf" srcId="{2D7E2C11-BC04-41F2-90C7-1C19473AAA5D}" destId="{B6BD344C-1C06-4D24-927A-0774181813DB}" srcOrd="10" destOrd="0" presId="urn:microsoft.com/office/officeart/2005/8/layout/gear1"/>
    <dgm:cxn modelId="{7BA925A7-5498-4FF0-80CB-48A4E7D3FC07}" type="presParOf" srcId="{2D7E2C11-BC04-41F2-90C7-1C19473AAA5D}" destId="{AFD145F8-90EA-4788-81E8-C0F402A69691}" srcOrd="11" destOrd="0" presId="urn:microsoft.com/office/officeart/2005/8/layout/gear1"/>
    <dgm:cxn modelId="{202A9721-81D2-49A4-B18C-1FE434244D9A}" type="presParOf" srcId="{2D7E2C11-BC04-41F2-90C7-1C19473AAA5D}" destId="{68519535-8CAE-4B9B-B686-413994A54E0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BC68A-0A50-4F6D-8496-8C8549C99663}">
      <dsp:nvSpPr>
        <dsp:cNvPr id="0" name=""/>
        <dsp:cNvSpPr/>
      </dsp:nvSpPr>
      <dsp:spPr>
        <a:xfrm>
          <a:off x="3721914" y="2288610"/>
          <a:ext cx="2444664" cy="222477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Goed voor Elkaar &amp; Samen voor Elkaar</a:t>
          </a:r>
        </a:p>
      </dsp:txBody>
      <dsp:txXfrm>
        <a:off x="4196966" y="2809752"/>
        <a:ext cx="1494560" cy="1143579"/>
      </dsp:txXfrm>
    </dsp:sp>
    <dsp:sp modelId="{4FC72AAF-301E-4E31-A681-F7893CA8F4F0}">
      <dsp:nvSpPr>
        <dsp:cNvPr id="0" name=""/>
        <dsp:cNvSpPr/>
      </dsp:nvSpPr>
      <dsp:spPr>
        <a:xfrm>
          <a:off x="1589465" y="1828816"/>
          <a:ext cx="2363831" cy="217389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/>
            <a:t>Onder-nemers</a:t>
          </a:r>
          <a:endParaRPr lang="nl-NL" sz="2400" kern="1200" dirty="0"/>
        </a:p>
      </dsp:txBody>
      <dsp:txXfrm>
        <a:off x="2164359" y="2379409"/>
        <a:ext cx="1214043" cy="1072710"/>
      </dsp:txXfrm>
    </dsp:sp>
    <dsp:sp modelId="{B8451F65-0CB3-42BE-804A-6DB0408916A2}">
      <dsp:nvSpPr>
        <dsp:cNvPr id="0" name=""/>
        <dsp:cNvSpPr/>
      </dsp:nvSpPr>
      <dsp:spPr>
        <a:xfrm rot="20700000">
          <a:off x="2905930" y="219075"/>
          <a:ext cx="2525369" cy="229984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Open Club Roggel</a:t>
          </a:r>
        </a:p>
      </dsp:txBody>
      <dsp:txXfrm rot="-20700000">
        <a:off x="3473194" y="710123"/>
        <a:ext cx="1390842" cy="1317753"/>
      </dsp:txXfrm>
    </dsp:sp>
    <dsp:sp modelId="{55403CB1-C06A-4FC0-ADAB-85CB88E89C72}">
      <dsp:nvSpPr>
        <dsp:cNvPr id="0" name=""/>
        <dsp:cNvSpPr/>
      </dsp:nvSpPr>
      <dsp:spPr>
        <a:xfrm>
          <a:off x="3507386" y="1960948"/>
          <a:ext cx="3298325" cy="3298325"/>
        </a:xfrm>
        <a:prstGeom prst="circularArrow">
          <a:avLst>
            <a:gd name="adj1" fmla="val 4688"/>
            <a:gd name="adj2" fmla="val 299029"/>
            <a:gd name="adj3" fmla="val 2526763"/>
            <a:gd name="adj4" fmla="val 158386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209FD-BE65-4DF6-A770-4057A7466AFB}">
      <dsp:nvSpPr>
        <dsp:cNvPr id="0" name=""/>
        <dsp:cNvSpPr/>
      </dsp:nvSpPr>
      <dsp:spPr>
        <a:xfrm>
          <a:off x="1246810" y="1393045"/>
          <a:ext cx="2396439" cy="23964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3EF0E-DD40-4391-B417-97AD4CCFD554}">
      <dsp:nvSpPr>
        <dsp:cNvPr id="0" name=""/>
        <dsp:cNvSpPr/>
      </dsp:nvSpPr>
      <dsp:spPr>
        <a:xfrm>
          <a:off x="2687171" y="-71318"/>
          <a:ext cx="2583844" cy="25838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57FC-34F8-481D-86FF-EBB56B71E2DC}">
      <dsp:nvSpPr>
        <dsp:cNvPr id="0" name=""/>
        <dsp:cNvSpPr/>
      </dsp:nvSpPr>
      <dsp:spPr>
        <a:xfrm>
          <a:off x="3970259" y="2162828"/>
          <a:ext cx="2265352" cy="217108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 </a:t>
          </a:r>
          <a:r>
            <a:rPr lang="nl-NL" sz="2400" kern="1200" dirty="0" err="1"/>
            <a:t>Dorps-raad</a:t>
          </a:r>
          <a:endParaRPr lang="nl-NL" sz="24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 dirty="0"/>
        </a:p>
      </dsp:txBody>
      <dsp:txXfrm>
        <a:off x="4418650" y="2671393"/>
        <a:ext cx="1368570" cy="1115981"/>
      </dsp:txXfrm>
    </dsp:sp>
    <dsp:sp modelId="{BB36C870-7AEC-4D51-8887-25708BEAF2D9}">
      <dsp:nvSpPr>
        <dsp:cNvPr id="0" name=""/>
        <dsp:cNvSpPr/>
      </dsp:nvSpPr>
      <dsp:spPr>
        <a:xfrm>
          <a:off x="1801219" y="1759300"/>
          <a:ext cx="2408702" cy="231241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Instellingen voor zorg en welzijn</a:t>
          </a:r>
        </a:p>
      </dsp:txBody>
      <dsp:txXfrm>
        <a:off x="2397373" y="2344976"/>
        <a:ext cx="1216394" cy="1141064"/>
      </dsp:txXfrm>
    </dsp:sp>
    <dsp:sp modelId="{B7D165AA-1003-4EF5-A037-0DE61C59388B}">
      <dsp:nvSpPr>
        <dsp:cNvPr id="0" name=""/>
        <dsp:cNvSpPr/>
      </dsp:nvSpPr>
      <dsp:spPr>
        <a:xfrm rot="20700000">
          <a:off x="3241988" y="274534"/>
          <a:ext cx="2416156" cy="223857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Gemeente Leudal</a:t>
          </a:r>
        </a:p>
      </dsp:txBody>
      <dsp:txXfrm rot="-20700000">
        <a:off x="3782455" y="754987"/>
        <a:ext cx="1335223" cy="1277671"/>
      </dsp:txXfrm>
    </dsp:sp>
    <dsp:sp modelId="{B6BD344C-1C06-4D24-927A-0774181813DB}">
      <dsp:nvSpPr>
        <dsp:cNvPr id="0" name=""/>
        <dsp:cNvSpPr/>
      </dsp:nvSpPr>
      <dsp:spPr>
        <a:xfrm>
          <a:off x="3342206" y="1900756"/>
          <a:ext cx="3694425" cy="3694425"/>
        </a:xfrm>
        <a:prstGeom prst="circularArrow">
          <a:avLst>
            <a:gd name="adj1" fmla="val 4687"/>
            <a:gd name="adj2" fmla="val 299029"/>
            <a:gd name="adj3" fmla="val 2536655"/>
            <a:gd name="adj4" fmla="val 1581782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145F8-90EA-4788-81E8-C0F402A69691}">
      <dsp:nvSpPr>
        <dsp:cNvPr id="0" name=""/>
        <dsp:cNvSpPr/>
      </dsp:nvSpPr>
      <dsp:spPr>
        <a:xfrm>
          <a:off x="1644039" y="955302"/>
          <a:ext cx="2684231" cy="26842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19535-8CAE-4B9B-B686-413994A54E08}">
      <dsp:nvSpPr>
        <dsp:cNvPr id="0" name=""/>
        <dsp:cNvSpPr/>
      </dsp:nvSpPr>
      <dsp:spPr>
        <a:xfrm>
          <a:off x="2792559" y="32128"/>
          <a:ext cx="2894141" cy="28941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png"/><Relationship Id="rId18" Type="http://schemas.openxmlformats.org/officeDocument/2006/relationships/image" Target="../media/image48.jpeg"/><Relationship Id="rId3" Type="http://schemas.openxmlformats.org/officeDocument/2006/relationships/image" Target="../media/image38.png"/><Relationship Id="rId21" Type="http://schemas.openxmlformats.org/officeDocument/2006/relationships/image" Target="../media/image6.png"/><Relationship Id="rId7" Type="http://schemas.openxmlformats.org/officeDocument/2006/relationships/image" Target="../media/image33.png"/><Relationship Id="rId12" Type="http://schemas.openxmlformats.org/officeDocument/2006/relationships/image" Target="../media/image44.jpeg"/><Relationship Id="rId17" Type="http://schemas.openxmlformats.org/officeDocument/2006/relationships/image" Target="../media/image36.jpeg"/><Relationship Id="rId2" Type="http://schemas.openxmlformats.org/officeDocument/2006/relationships/image" Target="../media/image42.jpeg"/><Relationship Id="rId16" Type="http://schemas.openxmlformats.org/officeDocument/2006/relationships/image" Target="../media/image47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3.jpeg"/><Relationship Id="rId5" Type="http://schemas.openxmlformats.org/officeDocument/2006/relationships/image" Target="../media/image8.png"/><Relationship Id="rId15" Type="http://schemas.openxmlformats.org/officeDocument/2006/relationships/image" Target="../media/image46.jpeg"/><Relationship Id="rId10" Type="http://schemas.openxmlformats.org/officeDocument/2006/relationships/image" Target="../media/image39.jpeg"/><Relationship Id="rId19" Type="http://schemas.openxmlformats.org/officeDocument/2006/relationships/image" Target="../media/image32.jpeg"/><Relationship Id="rId4" Type="http://schemas.openxmlformats.org/officeDocument/2006/relationships/image" Target="../media/image37.png"/><Relationship Id="rId9" Type="http://schemas.openxmlformats.org/officeDocument/2006/relationships/image" Target="../media/image7.jpeg"/><Relationship Id="rId14" Type="http://schemas.openxmlformats.org/officeDocument/2006/relationships/image" Target="../media/image25.png"/><Relationship Id="rId2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png"/><Relationship Id="rId7" Type="http://schemas.openxmlformats.org/officeDocument/2006/relationships/image" Target="../media/image2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32.jpe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hvandenbeuken@home.nl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202A1-91C7-11CD-30C6-8D71F5562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776" y="1363974"/>
            <a:ext cx="7044196" cy="2662568"/>
          </a:xfrm>
        </p:spPr>
        <p:txBody>
          <a:bodyPr>
            <a:noAutofit/>
          </a:bodyPr>
          <a:lstStyle/>
          <a:p>
            <a:r>
              <a:rPr lang="nl-NL" sz="66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VERBINDEN, VERSTERKEN en VERBREDEN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F735597-256F-AD4C-A8FB-6FA6B098EE49}"/>
              </a:ext>
            </a:extLst>
          </p:cNvPr>
          <p:cNvSpPr txBox="1"/>
          <p:nvPr/>
        </p:nvSpPr>
        <p:spPr>
          <a:xfrm>
            <a:off x="9467501" y="6002922"/>
            <a:ext cx="241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Tjeu Van de Laar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9F1CE30-3BBB-B7AB-DC98-BF761E6D0F57}"/>
              </a:ext>
            </a:extLst>
          </p:cNvPr>
          <p:cNvSpPr txBox="1"/>
          <p:nvPr/>
        </p:nvSpPr>
        <p:spPr>
          <a:xfrm rot="691047">
            <a:off x="7838268" y="628264"/>
            <a:ext cx="3919193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800" b="1" dirty="0"/>
              <a:t>‘ROGGEL BRUIST’</a:t>
            </a:r>
            <a:r>
              <a:rPr lang="nl-NL" sz="2400" b="1" dirty="0"/>
              <a:t>,</a:t>
            </a:r>
          </a:p>
          <a:p>
            <a:pPr algn="ctr"/>
            <a:r>
              <a:rPr lang="nl-NL" sz="2400" b="1" dirty="0"/>
              <a:t>EEN LEEFBARE EN LEVENDIGE GEMEENSCHAP ROGGEL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1B4AA18-5CDA-6B85-AD8D-4824DA0663C2}"/>
              </a:ext>
            </a:extLst>
          </p:cNvPr>
          <p:cNvSpPr txBox="1"/>
          <p:nvPr/>
        </p:nvSpPr>
        <p:spPr>
          <a:xfrm>
            <a:off x="261454" y="4701940"/>
            <a:ext cx="3930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Presentatie 4 september 2024</a:t>
            </a:r>
          </a:p>
          <a:p>
            <a:r>
              <a:rPr lang="nl-NL" sz="2400" b="1" dirty="0"/>
              <a:t>S</a:t>
            </a:r>
            <a:r>
              <a:rPr lang="nl-NL" sz="2400" dirty="0"/>
              <a:t>tichting </a:t>
            </a:r>
            <a:r>
              <a:rPr lang="nl-NL" sz="2400" b="1" dirty="0"/>
              <a:t>O</a:t>
            </a:r>
            <a:r>
              <a:rPr lang="nl-NL" sz="2400" dirty="0"/>
              <a:t>ndersteuning</a:t>
            </a:r>
          </a:p>
          <a:p>
            <a:r>
              <a:rPr lang="nl-NL" sz="2400" b="1" dirty="0"/>
              <a:t>S</a:t>
            </a:r>
            <a:r>
              <a:rPr lang="nl-NL" sz="2400" dirty="0"/>
              <a:t>enioren </a:t>
            </a:r>
            <a:r>
              <a:rPr lang="nl-NL" sz="2400" b="1" dirty="0"/>
              <a:t>L</a:t>
            </a:r>
            <a:r>
              <a:rPr lang="nl-NL" sz="2400" dirty="0"/>
              <a:t>eudal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D21D80-5974-A52A-4142-B3C926413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32" y="4204068"/>
            <a:ext cx="8279876" cy="195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A904ADA-B723-A19C-4869-0A5E95000980}"/>
              </a:ext>
            </a:extLst>
          </p:cNvPr>
          <p:cNvSpPr txBox="1"/>
          <p:nvPr/>
        </p:nvSpPr>
        <p:spPr>
          <a:xfrm>
            <a:off x="131974" y="274413"/>
            <a:ext cx="70245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/>
              <a:t>‘ROGGEL BRUIST’, </a:t>
            </a:r>
          </a:p>
          <a:p>
            <a:pPr algn="ctr"/>
            <a:r>
              <a:rPr lang="nl-NL" sz="3600" b="1" dirty="0"/>
              <a:t>EEN ACTIEF VERBINDENDE</a:t>
            </a:r>
          </a:p>
          <a:p>
            <a:pPr algn="ctr"/>
            <a:r>
              <a:rPr lang="nl-NL" sz="3600" b="1" dirty="0"/>
              <a:t> </a:t>
            </a:r>
            <a:r>
              <a:rPr lang="nl-NL" sz="4000" b="1" u="sng" dirty="0"/>
              <a:t>NETWERKORGANISATIE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40176BD-B165-FAD9-D62C-FB7CE739E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508625"/>
              </p:ext>
            </p:extLst>
          </p:nvPr>
        </p:nvGraphicFramePr>
        <p:xfrm>
          <a:off x="-618501" y="1898465"/>
          <a:ext cx="7775017" cy="4685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6535BED-3326-F6A2-1AC3-67D053764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074110"/>
              </p:ext>
            </p:extLst>
          </p:nvPr>
        </p:nvGraphicFramePr>
        <p:xfrm>
          <a:off x="3269007" y="1335648"/>
          <a:ext cx="8455845" cy="524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Vrijwilligers La Rochelle gezocht | Roggels Keteerke">
            <a:extLst>
              <a:ext uri="{FF2B5EF4-FFF2-40B4-BE49-F238E27FC236}">
                <a16:creationId xmlns:a16="http://schemas.microsoft.com/office/drawing/2014/main" id="{F4484C5F-4AC1-C276-D525-29608E2F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398" y="2606351"/>
            <a:ext cx="2734805" cy="98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EB42B9A-E9E5-5162-F721-2FA9F4F12DF0}"/>
              </a:ext>
            </a:extLst>
          </p:cNvPr>
          <p:cNvSpPr txBox="1"/>
          <p:nvPr/>
        </p:nvSpPr>
        <p:spPr>
          <a:xfrm>
            <a:off x="9086399" y="1898465"/>
            <a:ext cx="2734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CENTRALE ONTMOETINGSPLEK</a:t>
            </a:r>
          </a:p>
        </p:txBody>
      </p:sp>
    </p:spTree>
    <p:extLst>
      <p:ext uri="{BB962C8B-B14F-4D97-AF65-F5344CB8AC3E}">
        <p14:creationId xmlns:p14="http://schemas.microsoft.com/office/powerpoint/2010/main" val="54470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wartaalkalender Samen Voor Elkaar | Roggels Keteerke">
            <a:extLst>
              <a:ext uri="{FF2B5EF4-FFF2-40B4-BE49-F238E27FC236}">
                <a16:creationId xmlns:a16="http://schemas.microsoft.com/office/drawing/2014/main" id="{48019550-1727-2BF7-64E2-C9223EF5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89" y="356522"/>
            <a:ext cx="2116215" cy="4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akantiepark Buitenhof de Leistert → Boek jouw verblijf hier!">
            <a:extLst>
              <a:ext uri="{FF2B5EF4-FFF2-40B4-BE49-F238E27FC236}">
                <a16:creationId xmlns:a16="http://schemas.microsoft.com/office/drawing/2014/main" id="{84A7440E-0A69-54FE-8903-F6A99D73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1" y="5959010"/>
            <a:ext cx="1902279" cy="5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erschap Groep">
            <a:extLst>
              <a:ext uri="{FF2B5EF4-FFF2-40B4-BE49-F238E27FC236}">
                <a16:creationId xmlns:a16="http://schemas.microsoft.com/office/drawing/2014/main" id="{8C8C6597-C8DF-27F6-3CF6-B51B4A428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01" y="6007666"/>
            <a:ext cx="2116216" cy="4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• La Rochelle | Gemeenschapshuis Roggel">
            <a:extLst>
              <a:ext uri="{FF2B5EF4-FFF2-40B4-BE49-F238E27FC236}">
                <a16:creationId xmlns:a16="http://schemas.microsoft.com/office/drawing/2014/main" id="{FE912C3A-A8C0-6C77-9E28-6987A11E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40" y="5974823"/>
            <a:ext cx="1981718" cy="5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 | Gemeente Leudal">
            <a:extLst>
              <a:ext uri="{FF2B5EF4-FFF2-40B4-BE49-F238E27FC236}">
                <a16:creationId xmlns:a16="http://schemas.microsoft.com/office/drawing/2014/main" id="{83791DE1-FF56-AFFF-FB2D-8D83DB676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4" y="3439649"/>
            <a:ext cx="2345057" cy="84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Burgerkracht Limburg">
            <a:extLst>
              <a:ext uri="{FF2B5EF4-FFF2-40B4-BE49-F238E27FC236}">
                <a16:creationId xmlns:a16="http://schemas.microsoft.com/office/drawing/2014/main" id="{5D63AFE2-31EA-01D9-087D-12B8F869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15" y="4527185"/>
            <a:ext cx="1450812" cy="7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ynthese | Kleine Beurs Limburg">
            <a:extLst>
              <a:ext uri="{FF2B5EF4-FFF2-40B4-BE49-F238E27FC236}">
                <a16:creationId xmlns:a16="http://schemas.microsoft.com/office/drawing/2014/main" id="{1D7BA954-0691-0F65-939D-AC42F1BA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66" y="5315283"/>
            <a:ext cx="1652141" cy="58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5CEB125-C2B5-10F6-5B35-6CD427CE8D6E}"/>
              </a:ext>
            </a:extLst>
          </p:cNvPr>
          <p:cNvSpPr txBox="1"/>
          <p:nvPr/>
        </p:nvSpPr>
        <p:spPr>
          <a:xfrm>
            <a:off x="4805927" y="5157648"/>
            <a:ext cx="1334076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AGRARISCH ONDERNEMER TIJSSEN</a:t>
            </a:r>
          </a:p>
        </p:txBody>
      </p:sp>
      <p:pic>
        <p:nvPicPr>
          <p:cNvPr id="1040" name="Picture 16" descr="ROGGEL BRUIST, Van idee naar planvorming">
            <a:extLst>
              <a:ext uri="{FF2B5EF4-FFF2-40B4-BE49-F238E27FC236}">
                <a16:creationId xmlns:a16="http://schemas.microsoft.com/office/drawing/2014/main" id="{E4BA13B5-F221-CE11-16A3-7C8BEDA7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80" y="4385417"/>
            <a:ext cx="1086334" cy="14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uurwerk tijdens Oud &amp; Nieuw | Roggels Keteerke">
            <a:extLst>
              <a:ext uri="{FF2B5EF4-FFF2-40B4-BE49-F238E27FC236}">
                <a16:creationId xmlns:a16="http://schemas.microsoft.com/office/drawing/2014/main" id="{E04D4C8F-37A5-0D02-7C3E-A50AEF2E7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85" y="4403809"/>
            <a:ext cx="964558" cy="144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ver ons">
            <a:extLst>
              <a:ext uri="{FF2B5EF4-FFF2-40B4-BE49-F238E27FC236}">
                <a16:creationId xmlns:a16="http://schemas.microsoft.com/office/drawing/2014/main" id="{2EBC391F-FA45-98A8-1564-FA425133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657" y="5788102"/>
            <a:ext cx="1334076" cy="7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KV | Roggels Keteerke">
            <a:extLst>
              <a:ext uri="{FF2B5EF4-FFF2-40B4-BE49-F238E27FC236}">
                <a16:creationId xmlns:a16="http://schemas.microsoft.com/office/drawing/2014/main" id="{E81646A4-6853-3F8B-1DC2-0302F929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403" y="4505772"/>
            <a:ext cx="1166444" cy="6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Jozefhuis | Roggels Keteerke">
            <a:extLst>
              <a:ext uri="{FF2B5EF4-FFF2-40B4-BE49-F238E27FC236}">
                <a16:creationId xmlns:a16="http://schemas.microsoft.com/office/drawing/2014/main" id="{9D945E67-D9D6-8D03-E955-C9159798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332" y="4344747"/>
            <a:ext cx="1662606" cy="4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ome">
            <a:extLst>
              <a:ext uri="{FF2B5EF4-FFF2-40B4-BE49-F238E27FC236}">
                <a16:creationId xmlns:a16="http://schemas.microsoft.com/office/drawing/2014/main" id="{3DEB8DE9-21B1-BE51-73AF-AD0C449D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92" y="4615634"/>
            <a:ext cx="2298447" cy="54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icknick De Zonnebloem | Roggels Keteerke">
            <a:extLst>
              <a:ext uri="{FF2B5EF4-FFF2-40B4-BE49-F238E27FC236}">
                <a16:creationId xmlns:a16="http://schemas.microsoft.com/office/drawing/2014/main" id="{7E23622C-FC7D-B8A9-855D-696DD785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62" y="4955741"/>
            <a:ext cx="1334076" cy="7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2DC09E40-A7F3-39F1-0DE7-913DB706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93" y="5312557"/>
            <a:ext cx="2581479" cy="5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GGEL BRUIST, CONTOUREN VOOR EEN LEEFBAAR EN LEVENDIG CENTRUM ROGGEL. -  Heemkunde Roggel">
            <a:extLst>
              <a:ext uri="{FF2B5EF4-FFF2-40B4-BE49-F238E27FC236}">
                <a16:creationId xmlns:a16="http://schemas.microsoft.com/office/drawing/2014/main" id="{CC6E2812-D56F-DECB-FC6D-8323A4EC9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38" y="217170"/>
            <a:ext cx="5481921" cy="40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OED VOOR ELKAAR IN ROGGEL | Roggels Keteerke">
            <a:extLst>
              <a:ext uri="{FF2B5EF4-FFF2-40B4-BE49-F238E27FC236}">
                <a16:creationId xmlns:a16="http://schemas.microsoft.com/office/drawing/2014/main" id="{9C87A1CA-C48A-C8C7-BD5B-F22533E5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77" y="42083"/>
            <a:ext cx="2815449" cy="32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9319258-2EF4-031C-7A61-06383D792EFE}"/>
              </a:ext>
            </a:extLst>
          </p:cNvPr>
          <p:cNvSpPr txBox="1"/>
          <p:nvPr/>
        </p:nvSpPr>
        <p:spPr>
          <a:xfrm>
            <a:off x="7118358" y="3179660"/>
            <a:ext cx="4736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C00000"/>
                </a:solidFill>
              </a:rPr>
              <a:t>SAMEN WERKEN AAN GEMEENSCHAPSZIN</a:t>
            </a:r>
          </a:p>
        </p:txBody>
      </p:sp>
      <p:pic>
        <p:nvPicPr>
          <p:cNvPr id="9" name="Picture 8" descr="Gebruik ons logo | VSBfonds">
            <a:extLst>
              <a:ext uri="{FF2B5EF4-FFF2-40B4-BE49-F238E27FC236}">
                <a16:creationId xmlns:a16="http://schemas.microsoft.com/office/drawing/2014/main" id="{A6B37C2B-F8C6-62C9-A863-806F5442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38" y="6022839"/>
            <a:ext cx="1858939" cy="4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Bureau Negen op SamenSintAnthonis.nl">
            <a:extLst>
              <a:ext uri="{FF2B5EF4-FFF2-40B4-BE49-F238E27FC236}">
                <a16:creationId xmlns:a16="http://schemas.microsoft.com/office/drawing/2014/main" id="{EC2B7555-702E-CA46-14B4-CFE28871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86" y="3383010"/>
            <a:ext cx="1419741" cy="4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ome - KBO Roggel Seniorenvereniging">
            <a:extLst>
              <a:ext uri="{FF2B5EF4-FFF2-40B4-BE49-F238E27FC236}">
                <a16:creationId xmlns:a16="http://schemas.microsoft.com/office/drawing/2014/main" id="{AE967B06-7929-4A4E-B10F-AF0FF46C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69" y="3862888"/>
            <a:ext cx="2528765" cy="5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Jozefhuis | Roggels Keteerke">
            <a:extLst>
              <a:ext uri="{FF2B5EF4-FFF2-40B4-BE49-F238E27FC236}">
                <a16:creationId xmlns:a16="http://schemas.microsoft.com/office/drawing/2014/main" id="{63E147FE-CDEE-7BA3-F9D1-7E30F35B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99" y="3897229"/>
            <a:ext cx="2212729" cy="5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BA6BA06-81A5-B884-4DBC-FF0B8C9F3D29}"/>
              </a:ext>
            </a:extLst>
          </p:cNvPr>
          <p:cNvSpPr txBox="1"/>
          <p:nvPr/>
        </p:nvSpPr>
        <p:spPr>
          <a:xfrm rot="20265004">
            <a:off x="179760" y="1351593"/>
            <a:ext cx="2029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B050"/>
                </a:solidFill>
              </a:rPr>
              <a:t>ROGGEL BRUIST</a:t>
            </a:r>
          </a:p>
        </p:txBody>
      </p:sp>
    </p:spTree>
    <p:extLst>
      <p:ext uri="{BB962C8B-B14F-4D97-AF65-F5344CB8AC3E}">
        <p14:creationId xmlns:p14="http://schemas.microsoft.com/office/powerpoint/2010/main" val="102819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72CE642-25D1-F9C6-45E8-2CFFC8CAC2C9}"/>
              </a:ext>
            </a:extLst>
          </p:cNvPr>
          <p:cNvSpPr txBox="1"/>
          <p:nvPr/>
        </p:nvSpPr>
        <p:spPr>
          <a:xfrm>
            <a:off x="942681" y="914401"/>
            <a:ext cx="10067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/>
              <a:t>ENERGIEK, MAAR OOK KWETSBAAR 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7CEB63B-2487-2F41-3854-8DD1FB983E7C}"/>
              </a:ext>
            </a:extLst>
          </p:cNvPr>
          <p:cNvSpPr txBox="1"/>
          <p:nvPr/>
        </p:nvSpPr>
        <p:spPr>
          <a:xfrm>
            <a:off x="1844511" y="2225059"/>
            <a:ext cx="8488209" cy="35394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b="1" dirty="0"/>
              <a:t>BLIJVEND </a:t>
            </a:r>
            <a:r>
              <a:rPr lang="nl-NL" sz="3200" b="1" u="sng" dirty="0"/>
              <a:t>URGENTIEBESEF</a:t>
            </a:r>
            <a:r>
              <a:rPr lang="nl-NL" sz="3200" b="1" dirty="0"/>
              <a:t> BIJ INWONERS, ONDERNEMERS, ZORG/WELZIJN EN DE GEMEENTE LEUDAL;</a:t>
            </a:r>
          </a:p>
          <a:p>
            <a:endParaRPr lang="nl-NL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200" b="1" dirty="0"/>
              <a:t>BEREIDHEID TOT </a:t>
            </a:r>
            <a:r>
              <a:rPr lang="nl-NL" sz="3200" b="1" u="sng" dirty="0"/>
              <a:t>VERDUURZAMEN</a:t>
            </a:r>
            <a:r>
              <a:rPr lang="nl-NL" sz="3200" b="1" dirty="0"/>
              <a:t> DOOR INWONERS, ONDERNEMERS, ZORG/WELZIJN EN DE GEMEENTE LEUDAL.</a:t>
            </a:r>
          </a:p>
        </p:txBody>
      </p:sp>
    </p:spTree>
    <p:extLst>
      <p:ext uri="{BB962C8B-B14F-4D97-AF65-F5344CB8AC3E}">
        <p14:creationId xmlns:p14="http://schemas.microsoft.com/office/powerpoint/2010/main" val="239761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837EED-5F1C-6901-5749-DB87798651B4}"/>
              </a:ext>
            </a:extLst>
          </p:cNvPr>
          <p:cNvSpPr txBox="1"/>
          <p:nvPr/>
        </p:nvSpPr>
        <p:spPr>
          <a:xfrm>
            <a:off x="1121787" y="504129"/>
            <a:ext cx="98227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ROGGEL, EEN GEMEENSCHAP DIE OMZIET NAAR ALLE INWONERS EN, MET ONDERSTEUNING VAN DE GEMEENTE LEUDAL, BOUWT AAN DE KWALITEIT VAN DE LEEFOMGEVING. </a:t>
            </a:r>
          </a:p>
          <a:p>
            <a:pPr algn="ctr"/>
            <a:endParaRPr lang="nl-NL" sz="1200" b="1" dirty="0"/>
          </a:p>
          <a:p>
            <a:pPr algn="ctr"/>
            <a:endParaRPr lang="nl-NL" sz="1200" b="1" dirty="0"/>
          </a:p>
          <a:p>
            <a:pPr algn="ctr"/>
            <a:r>
              <a:rPr lang="nl-NL" sz="3200" b="1" i="1" dirty="0">
                <a:latin typeface="Bradley Hand ITC" panose="03070402050302030203" pitchFamily="66" charset="0"/>
              </a:rPr>
              <a:t>‘ALS IK NIET MEER BEN ZOALS IK WAS, </a:t>
            </a:r>
          </a:p>
          <a:p>
            <a:pPr algn="ctr"/>
            <a:r>
              <a:rPr lang="nl-NL" sz="3200" b="1" i="1" dirty="0">
                <a:latin typeface="Bradley Hand ITC" panose="03070402050302030203" pitchFamily="66" charset="0"/>
              </a:rPr>
              <a:t>DAN KAN EN MAG IK HIER ZIJN ZOALS IK BEN’.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5C5BC9-90AD-7395-0ADF-773A84312DAA}"/>
              </a:ext>
            </a:extLst>
          </p:cNvPr>
          <p:cNvSpPr txBox="1"/>
          <p:nvPr/>
        </p:nvSpPr>
        <p:spPr>
          <a:xfrm>
            <a:off x="9341965" y="3735956"/>
            <a:ext cx="186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Bradley Hand ITC" panose="03070402050302030203" pitchFamily="66" charset="0"/>
              </a:rPr>
              <a:t>Tjeu, 2024</a:t>
            </a:r>
          </a:p>
        </p:txBody>
      </p:sp>
      <p:pic>
        <p:nvPicPr>
          <p:cNvPr id="3074" name="Picture 2" descr="PPT - Steeds snellere acquisities: positieve evolutie voor de patiënt?  PowerPoint Presentation - ID:2056299">
            <a:extLst>
              <a:ext uri="{FF2B5EF4-FFF2-40B4-BE49-F238E27FC236}">
                <a16:creationId xmlns:a16="http://schemas.microsoft.com/office/drawing/2014/main" id="{9CC23A1C-0FDB-DBE2-0B45-96B50099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412">
            <a:off x="2490878" y="4062292"/>
            <a:ext cx="3337638" cy="250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7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84E0661-AF7F-E70C-64F6-9D109E8A6CC2}"/>
              </a:ext>
            </a:extLst>
          </p:cNvPr>
          <p:cNvSpPr txBox="1"/>
          <p:nvPr/>
        </p:nvSpPr>
        <p:spPr>
          <a:xfrm>
            <a:off x="4136756" y="224752"/>
            <a:ext cx="426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LESSONS LEARNED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2260492-8B83-FB20-3B23-732E60FD6466}"/>
              </a:ext>
            </a:extLst>
          </p:cNvPr>
          <p:cNvSpPr txBox="1"/>
          <p:nvPr/>
        </p:nvSpPr>
        <p:spPr>
          <a:xfrm>
            <a:off x="521184" y="1225413"/>
            <a:ext cx="11149632" cy="498598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rgbClr val="002060"/>
                </a:solidFill>
              </a:rPr>
              <a:t>VEEL INWONERS ZIJN GEORGANISEERD BINNEN VERENIGINGEN.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1200" b="1" dirty="0">
              <a:solidFill>
                <a:srgbClr val="002060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rgbClr val="002060"/>
                </a:solidFill>
              </a:rPr>
              <a:t>VERENIGINGEN ZIJN EEN EFFECTIEF MIDDEL OM MET INWONERS IN CONTACT TE KOMEN.</a:t>
            </a:r>
          </a:p>
          <a:p>
            <a:endParaRPr lang="nl-NL" sz="1200" b="1" dirty="0">
              <a:solidFill>
                <a:srgbClr val="002060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rgbClr val="002060"/>
                </a:solidFill>
              </a:rPr>
              <a:t>INTERACTIE TUSSEN VERENIGINGEN HEEFT EEN VERSTERKEND EFFECT OP GEMEENSCHAPPELIJKE THEMA’S.</a:t>
            </a:r>
          </a:p>
          <a:p>
            <a:endParaRPr lang="nl-NL" sz="1200" b="1" dirty="0">
              <a:solidFill>
                <a:srgbClr val="002060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rgbClr val="002060"/>
                </a:solidFill>
              </a:rPr>
              <a:t>ONTWIKKELING VAN BINNENUIT INITIEERT BEWUSTWORDING, FOCUS EN ACTIEBEREIDHEID.</a:t>
            </a:r>
          </a:p>
          <a:p>
            <a:endParaRPr lang="nl-NL" sz="1200" b="1" dirty="0">
              <a:solidFill>
                <a:srgbClr val="002060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rgbClr val="002060"/>
                </a:solidFill>
              </a:rPr>
              <a:t>DRAAGVLAK BIJ INWONERS MAAKT ONZE GEMEENSCHAP TOT EEN SERIEUS TE NEMEN GESPREKSPARTNER.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91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>
            <a:extLst>
              <a:ext uri="{FF2B5EF4-FFF2-40B4-BE49-F238E27FC236}">
                <a16:creationId xmlns:a16="http://schemas.microsoft.com/office/drawing/2014/main" id="{058F5D96-FCCB-A1C1-E4A0-08819209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25" y="3020076"/>
            <a:ext cx="1234020" cy="12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4" descr="Home - KBO Roggel Seniorenvereniging">
            <a:extLst>
              <a:ext uri="{FF2B5EF4-FFF2-40B4-BE49-F238E27FC236}">
                <a16:creationId xmlns:a16="http://schemas.microsoft.com/office/drawing/2014/main" id="{368F1D2C-54F1-A5B2-66B6-CA55A2AFA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58" y="2552042"/>
            <a:ext cx="3399307" cy="79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6" descr="ROGGEL BRUIST, Van idee naar planvorming">
            <a:extLst>
              <a:ext uri="{FF2B5EF4-FFF2-40B4-BE49-F238E27FC236}">
                <a16:creationId xmlns:a16="http://schemas.microsoft.com/office/drawing/2014/main" id="{56E62DC6-5DE6-FF5E-F66A-F19BDC570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3" y="151594"/>
            <a:ext cx="1936258" cy="25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15FD6BF-9D19-66BD-7127-92593C85EA73}"/>
              </a:ext>
            </a:extLst>
          </p:cNvPr>
          <p:cNvSpPr txBox="1"/>
          <p:nvPr/>
        </p:nvSpPr>
        <p:spPr>
          <a:xfrm>
            <a:off x="2728041" y="507497"/>
            <a:ext cx="8885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DE KRACHT VAN EEN SAMENWERKINGSVERBAND (FEDERATIE) VAN 17 ROGGELSE VERENIGINGEN (circa 1200 leden). </a:t>
            </a:r>
          </a:p>
        </p:txBody>
      </p:sp>
      <p:pic>
        <p:nvPicPr>
          <p:cNvPr id="4" name="Picture 6" descr="Home • La Rochelle | Gemeenschapshuis Roggel">
            <a:extLst>
              <a:ext uri="{FF2B5EF4-FFF2-40B4-BE49-F238E27FC236}">
                <a16:creationId xmlns:a16="http://schemas.microsoft.com/office/drawing/2014/main" id="{947A3E08-00D2-ADA3-62E0-4EC484B9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66" y="5811412"/>
            <a:ext cx="2500476" cy="6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anggroep Eige Wies">
            <a:extLst>
              <a:ext uri="{FF2B5EF4-FFF2-40B4-BE49-F238E27FC236}">
                <a16:creationId xmlns:a16="http://schemas.microsoft.com/office/drawing/2014/main" id="{77832BC7-3039-FD42-5D98-41DE11F5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66" y="4578632"/>
            <a:ext cx="1524035" cy="69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Schutterij Sint Paulus Roggel">
            <a:extLst>
              <a:ext uri="{FF2B5EF4-FFF2-40B4-BE49-F238E27FC236}">
                <a16:creationId xmlns:a16="http://schemas.microsoft.com/office/drawing/2014/main" id="{74815234-2C72-F53A-AA35-8CEBC20B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36" y="4752280"/>
            <a:ext cx="1492554" cy="104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HBS Roos in Bloei">
            <a:extLst>
              <a:ext uri="{FF2B5EF4-FFF2-40B4-BE49-F238E27FC236}">
                <a16:creationId xmlns:a16="http://schemas.microsoft.com/office/drawing/2014/main" id="{46CE4CF9-8C15-A0C3-244F-F7BD6AFA8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42" y="3431826"/>
            <a:ext cx="1223780" cy="11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KVW Roggel">
            <a:extLst>
              <a:ext uri="{FF2B5EF4-FFF2-40B4-BE49-F238E27FC236}">
                <a16:creationId xmlns:a16="http://schemas.microsoft.com/office/drawing/2014/main" id="{1F01BB6F-6F0A-0D7D-8373-A590618B8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09" y="2576557"/>
            <a:ext cx="1440824" cy="151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Jeugdsjansemaekers Roggel">
            <a:extLst>
              <a:ext uri="{FF2B5EF4-FFF2-40B4-BE49-F238E27FC236}">
                <a16:creationId xmlns:a16="http://schemas.microsoft.com/office/drawing/2014/main" id="{D645FD7A-7FA8-B0CE-0BBB-4A58BDA8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372" y="4168181"/>
            <a:ext cx="1389061" cy="14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chutterij Sint Petrus">
            <a:extLst>
              <a:ext uri="{FF2B5EF4-FFF2-40B4-BE49-F238E27FC236}">
                <a16:creationId xmlns:a16="http://schemas.microsoft.com/office/drawing/2014/main" id="{9D6BFE50-99A2-84F9-8C02-51A23D930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08" y="3619978"/>
            <a:ext cx="1223780" cy="10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ns Genoegen">
            <a:extLst>
              <a:ext uri="{FF2B5EF4-FFF2-40B4-BE49-F238E27FC236}">
                <a16:creationId xmlns:a16="http://schemas.microsoft.com/office/drawing/2014/main" id="{B9D44958-18BF-4936-ACB5-EBE3B490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25" y="4305511"/>
            <a:ext cx="1314238" cy="21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V De Sjansemaekers">
            <a:extLst>
              <a:ext uri="{FF2B5EF4-FFF2-40B4-BE49-F238E27FC236}">
                <a16:creationId xmlns:a16="http://schemas.microsoft.com/office/drawing/2014/main" id="{C3D1B1F6-8150-FB27-38B7-2E4F5A3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37" y="4681539"/>
            <a:ext cx="1617044" cy="10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go SV Roggel">
            <a:extLst>
              <a:ext uri="{FF2B5EF4-FFF2-40B4-BE49-F238E27FC236}">
                <a16:creationId xmlns:a16="http://schemas.microsoft.com/office/drawing/2014/main" id="{7D03DFAC-F93A-CFB7-6EC4-ACA43295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2" y="5322673"/>
            <a:ext cx="1697000" cy="11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2" descr="TV Wimbledonck">
            <a:extLst>
              <a:ext uri="{FF2B5EF4-FFF2-40B4-BE49-F238E27FC236}">
                <a16:creationId xmlns:a16="http://schemas.microsoft.com/office/drawing/2014/main" id="{8EE90483-DCA2-7AF0-DBF6-1DA0DF4115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50" name="Picture 26" descr="Logo Accretos">
            <a:extLst>
              <a:ext uri="{FF2B5EF4-FFF2-40B4-BE49-F238E27FC236}">
                <a16:creationId xmlns:a16="http://schemas.microsoft.com/office/drawing/2014/main" id="{2870579B-AFBB-79A7-E30C-4E0044E7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44" y="2398527"/>
            <a:ext cx="1617044" cy="99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armonie Amicitia">
            <a:extLst>
              <a:ext uri="{FF2B5EF4-FFF2-40B4-BE49-F238E27FC236}">
                <a16:creationId xmlns:a16="http://schemas.microsoft.com/office/drawing/2014/main" id="{42345475-9710-C37A-5CFC-5F16D0270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75" y="3108517"/>
            <a:ext cx="1310450" cy="13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8FC1F7F0-0CC3-E316-38EA-B6EBB788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70" y="3329746"/>
            <a:ext cx="1396891" cy="124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F5306067-9F40-485B-3479-9D3445C7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76" y="4737236"/>
            <a:ext cx="1578349" cy="95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Tennisvereniging Wimbledonck | Roggels Keteerke">
            <a:extLst>
              <a:ext uri="{FF2B5EF4-FFF2-40B4-BE49-F238E27FC236}">
                <a16:creationId xmlns:a16="http://schemas.microsoft.com/office/drawing/2014/main" id="{D808AE02-4896-8DFA-616A-DD3D7E06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04" y="3413036"/>
            <a:ext cx="2039238" cy="6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5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58BE3-B0A7-09C6-CD9C-101F14EBA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me - KBO Roggel Seniorenvereniging">
            <a:extLst>
              <a:ext uri="{FF2B5EF4-FFF2-40B4-BE49-F238E27FC236}">
                <a16:creationId xmlns:a16="http://schemas.microsoft.com/office/drawing/2014/main" id="{099584B1-9495-1EA7-45A1-F6875F58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42" y="2812053"/>
            <a:ext cx="3617285" cy="8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ideo: Samenwerkingsverbanden Roggel 2023 - Omroep ML5 - Radio | TV">
            <a:extLst>
              <a:ext uri="{FF2B5EF4-FFF2-40B4-BE49-F238E27FC236}">
                <a16:creationId xmlns:a16="http://schemas.microsoft.com/office/drawing/2014/main" id="{FEB6B8A5-FA2B-5C3D-E670-CF3AD0C3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78" y="736997"/>
            <a:ext cx="5464733" cy="57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6" descr="Picknick De Zonnebloem | Roggels Keteerke">
            <a:extLst>
              <a:ext uri="{FF2B5EF4-FFF2-40B4-BE49-F238E27FC236}">
                <a16:creationId xmlns:a16="http://schemas.microsoft.com/office/drawing/2014/main" id="{1567899B-CAE5-9C9E-45B1-C1B9B569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02" y="2684885"/>
            <a:ext cx="1834049" cy="10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ome">
            <a:extLst>
              <a:ext uri="{FF2B5EF4-FFF2-40B4-BE49-F238E27FC236}">
                <a16:creationId xmlns:a16="http://schemas.microsoft.com/office/drawing/2014/main" id="{5DD760CF-906C-9F38-B795-DCB1A2C4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42" y="4031983"/>
            <a:ext cx="2769105" cy="6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DA20E1B5-D549-E8B6-5C7C-EDB1A5330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20" y="4998374"/>
            <a:ext cx="3412063" cy="7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ozefhuis | Roggels Keteerke">
            <a:extLst>
              <a:ext uri="{FF2B5EF4-FFF2-40B4-BE49-F238E27FC236}">
                <a16:creationId xmlns:a16="http://schemas.microsoft.com/office/drawing/2014/main" id="{CE04D6B2-1A30-C5C0-F4EB-551F978D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3" y="5703529"/>
            <a:ext cx="2897568" cy="77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ver ons">
            <a:extLst>
              <a:ext uri="{FF2B5EF4-FFF2-40B4-BE49-F238E27FC236}">
                <a16:creationId xmlns:a16="http://schemas.microsoft.com/office/drawing/2014/main" id="{C1A74964-D133-607D-357D-C330CBA9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436" y="3869913"/>
            <a:ext cx="1746915" cy="9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B9AF6C1-37BD-8B4D-8615-0E52B53DAEC5}"/>
              </a:ext>
            </a:extLst>
          </p:cNvPr>
          <p:cNvSpPr txBox="1"/>
          <p:nvPr/>
        </p:nvSpPr>
        <p:spPr>
          <a:xfrm>
            <a:off x="6623966" y="736997"/>
            <a:ext cx="5333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ACTIVITEITEN EN FACILITEITEN VAN VIJF VERENIGINGEN AFGESTEMD.</a:t>
            </a:r>
          </a:p>
        </p:txBody>
      </p:sp>
    </p:spTree>
    <p:extLst>
      <p:ext uri="{BB962C8B-B14F-4D97-AF65-F5344CB8AC3E}">
        <p14:creationId xmlns:p14="http://schemas.microsoft.com/office/powerpoint/2010/main" val="312447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A5DE731-BBC9-6848-9208-F707EF514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6" y="0"/>
            <a:ext cx="9253835" cy="6858000"/>
          </a:xfrm>
          <a:prstGeom prst="rect">
            <a:avLst/>
          </a:prstGeom>
        </p:spPr>
      </p:pic>
      <p:pic>
        <p:nvPicPr>
          <p:cNvPr id="4" name="Picture 2" descr="Home - KBO Roggel Seniorenvereniging">
            <a:extLst>
              <a:ext uri="{FF2B5EF4-FFF2-40B4-BE49-F238E27FC236}">
                <a16:creationId xmlns:a16="http://schemas.microsoft.com/office/drawing/2014/main" id="{E75C7899-2C54-6F31-9AA4-C8F6A8E4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691" y="4430598"/>
            <a:ext cx="2641310" cy="6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icknick De Zonnebloem | Roggels Keteerke">
            <a:extLst>
              <a:ext uri="{FF2B5EF4-FFF2-40B4-BE49-F238E27FC236}">
                <a16:creationId xmlns:a16="http://schemas.microsoft.com/office/drawing/2014/main" id="{C20E48DA-42AD-403D-ACBC-97847B3DE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459" y="3369788"/>
            <a:ext cx="1624401" cy="92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ome">
            <a:extLst>
              <a:ext uri="{FF2B5EF4-FFF2-40B4-BE49-F238E27FC236}">
                <a16:creationId xmlns:a16="http://schemas.microsoft.com/office/drawing/2014/main" id="{996C032F-24D6-370D-370F-80239F5E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97" y="2623676"/>
            <a:ext cx="2554297" cy="6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AE57F47F-4AFF-13EB-B112-0589CA09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272" y="1958942"/>
            <a:ext cx="2454146" cy="53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ver ons">
            <a:extLst>
              <a:ext uri="{FF2B5EF4-FFF2-40B4-BE49-F238E27FC236}">
                <a16:creationId xmlns:a16="http://schemas.microsoft.com/office/drawing/2014/main" id="{E8E3127D-CFB2-A6B1-C5F9-E2268AF1C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272" y="961577"/>
            <a:ext cx="1567139" cy="8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3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F141-4877-03AB-E613-36F49D7A7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OED VOOR ELKAAR IN ROGGEL | Roggels Keteerke">
            <a:extLst>
              <a:ext uri="{FF2B5EF4-FFF2-40B4-BE49-F238E27FC236}">
                <a16:creationId xmlns:a16="http://schemas.microsoft.com/office/drawing/2014/main" id="{E10A295E-54A1-2BD1-013D-7E72BEC9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5" y="703147"/>
            <a:ext cx="5103534" cy="59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me | Gemeente Leudal">
            <a:extLst>
              <a:ext uri="{FF2B5EF4-FFF2-40B4-BE49-F238E27FC236}">
                <a16:creationId xmlns:a16="http://schemas.microsoft.com/office/drawing/2014/main" id="{2914012F-F1A6-10B4-F947-7ADB7C20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64" y="2252646"/>
            <a:ext cx="2221093" cy="8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ebruik ons logo | VSBfonds">
            <a:extLst>
              <a:ext uri="{FF2B5EF4-FFF2-40B4-BE49-F238E27FC236}">
                <a16:creationId xmlns:a16="http://schemas.microsoft.com/office/drawing/2014/main" id="{C9D6BD2F-F86B-048E-5D78-6350AEC7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8" y="6009256"/>
            <a:ext cx="2455126" cy="6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ome">
            <a:extLst>
              <a:ext uri="{FF2B5EF4-FFF2-40B4-BE49-F238E27FC236}">
                <a16:creationId xmlns:a16="http://schemas.microsoft.com/office/drawing/2014/main" id="{DD898E6D-0EEB-7A9B-FDD0-8FDCEE66C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90" y="2415765"/>
            <a:ext cx="2683397" cy="6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67F6189E-79D0-6FC8-6B57-65FCED41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64" y="5301847"/>
            <a:ext cx="2917405" cy="6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Picknick De Zonnebloem | Roggels Keteerke">
            <a:extLst>
              <a:ext uri="{FF2B5EF4-FFF2-40B4-BE49-F238E27FC236}">
                <a16:creationId xmlns:a16="http://schemas.microsoft.com/office/drawing/2014/main" id="{D73D6E19-E1F4-863A-48D4-4BCC00E2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64" y="3304056"/>
            <a:ext cx="1801484" cy="10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784E52E-14DA-5CCF-5CA1-6AD5ADF9A83A}"/>
              </a:ext>
            </a:extLst>
          </p:cNvPr>
          <p:cNvSpPr txBox="1"/>
          <p:nvPr/>
        </p:nvSpPr>
        <p:spPr>
          <a:xfrm>
            <a:off x="10114125" y="3282571"/>
            <a:ext cx="155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OUDEREN-ADVISEURS</a:t>
            </a:r>
          </a:p>
        </p:txBody>
      </p:sp>
      <p:pic>
        <p:nvPicPr>
          <p:cNvPr id="3" name="Picture 2" descr="Home - KBO Roggel Seniorenvereniging">
            <a:extLst>
              <a:ext uri="{FF2B5EF4-FFF2-40B4-BE49-F238E27FC236}">
                <a16:creationId xmlns:a16="http://schemas.microsoft.com/office/drawing/2014/main" id="{CE63FC8E-AFD1-5552-9E71-2984D0E3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92" y="4200519"/>
            <a:ext cx="3396063" cy="7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D4F89BC-C07E-B0BD-E48C-EC2C5F286A5F}"/>
              </a:ext>
            </a:extLst>
          </p:cNvPr>
          <p:cNvSpPr txBox="1"/>
          <p:nvPr/>
        </p:nvSpPr>
        <p:spPr>
          <a:xfrm>
            <a:off x="5909227" y="709297"/>
            <a:ext cx="5755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/>
              <a:t>OMZIEN NAAR ELKAAR </a:t>
            </a:r>
          </a:p>
          <a:p>
            <a:pPr algn="ctr"/>
            <a:r>
              <a:rPr lang="nl-NL" sz="3600" b="1" dirty="0"/>
              <a:t>IN DE WIJK</a:t>
            </a:r>
          </a:p>
        </p:txBody>
      </p:sp>
      <p:pic>
        <p:nvPicPr>
          <p:cNvPr id="6" name="Picture 10" descr="Home - Burgerkracht Limburg">
            <a:extLst>
              <a:ext uri="{FF2B5EF4-FFF2-40B4-BE49-F238E27FC236}">
                <a16:creationId xmlns:a16="http://schemas.microsoft.com/office/drawing/2014/main" id="{72F67466-1D97-D2E4-DC0B-463B3E76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23" y="3211216"/>
            <a:ext cx="1717691" cy="84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Synthese | Kleine Beurs Limburg">
            <a:extLst>
              <a:ext uri="{FF2B5EF4-FFF2-40B4-BE49-F238E27FC236}">
                <a16:creationId xmlns:a16="http://schemas.microsoft.com/office/drawing/2014/main" id="{A8CE9D12-0323-47AB-99D2-AB911211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64" y="4479885"/>
            <a:ext cx="1873272" cy="66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1C7BE47-0BC0-C085-12E1-1A03E0B96221}"/>
              </a:ext>
            </a:extLst>
          </p:cNvPr>
          <p:cNvSpPr txBox="1"/>
          <p:nvPr/>
        </p:nvSpPr>
        <p:spPr>
          <a:xfrm>
            <a:off x="9294829" y="5201365"/>
            <a:ext cx="2115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ONDERSTEUNING VAN EN VERWIJZING NAAR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8441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35BB219-7EBD-1065-2AA0-8E447CBF1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65" y="0"/>
            <a:ext cx="9427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2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9A6C84C-143A-840E-F35F-16A155C9ABAA}"/>
              </a:ext>
            </a:extLst>
          </p:cNvPr>
          <p:cNvSpPr txBox="1"/>
          <p:nvPr/>
        </p:nvSpPr>
        <p:spPr>
          <a:xfrm>
            <a:off x="582930" y="156071"/>
            <a:ext cx="111328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B050"/>
                </a:solidFill>
              </a:rPr>
              <a:t>STUURGROEP ‘ROGGEL BRUIST’</a:t>
            </a:r>
          </a:p>
          <a:p>
            <a:pPr algn="ctr"/>
            <a:r>
              <a:rPr lang="nl-NL" sz="3600" b="1" dirty="0">
                <a:solidFill>
                  <a:srgbClr val="00B050"/>
                </a:solidFill>
              </a:rPr>
              <a:t>CONTOUREN VOOR EEN LEEFBAAR EN LEVENDIG CENTRUM ROGGEL</a:t>
            </a:r>
          </a:p>
          <a:p>
            <a:pPr algn="ctr"/>
            <a:r>
              <a:rPr lang="nl-NL" sz="2800" b="1" dirty="0"/>
              <a:t>Visiedocument, februari 2024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2400" dirty="0"/>
          </a:p>
          <a:p>
            <a:endParaRPr lang="nl-NL" sz="1200" dirty="0"/>
          </a:p>
          <a:p>
            <a:pPr algn="ctr"/>
            <a:r>
              <a:rPr lang="nl-NL" sz="2800" dirty="0"/>
              <a:t>Roggel als gemeenschap versterken, met een levendig centrum en toekomstgerichte basisvoorzieningen, passend bij economische, </a:t>
            </a:r>
          </a:p>
          <a:p>
            <a:pPr algn="ctr"/>
            <a:r>
              <a:rPr lang="nl-NL" sz="2800" dirty="0"/>
              <a:t>sociaal-maatschappelijke en demografische ontwikkelingen.</a:t>
            </a:r>
          </a:p>
        </p:txBody>
      </p:sp>
      <p:pic>
        <p:nvPicPr>
          <p:cNvPr id="2050" name="Picture 2" descr="ROGGEL BRUIST, CONTOUREN VOOR EEN LEEFBAAR EN LEVENDIG CENTRUM ROGGEL. -  Heemkunde Roggel">
            <a:extLst>
              <a:ext uri="{FF2B5EF4-FFF2-40B4-BE49-F238E27FC236}">
                <a16:creationId xmlns:a16="http://schemas.microsoft.com/office/drawing/2014/main" id="{BA17661F-B8B4-BBAD-3B56-19ADC9E0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64" y="2249502"/>
            <a:ext cx="3317816" cy="245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eerschap Groep">
            <a:extLst>
              <a:ext uri="{FF2B5EF4-FFF2-40B4-BE49-F238E27FC236}">
                <a16:creationId xmlns:a16="http://schemas.microsoft.com/office/drawing/2014/main" id="{7F558D67-7A63-0114-02CA-96739602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18" y="2335507"/>
            <a:ext cx="2395153" cy="4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ROGGEL BRUIST, Van idee naar planvorming">
            <a:extLst>
              <a:ext uri="{FF2B5EF4-FFF2-40B4-BE49-F238E27FC236}">
                <a16:creationId xmlns:a16="http://schemas.microsoft.com/office/drawing/2014/main" id="{5E524636-6BFE-0C2C-4D26-4D81E57C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73" y="2324715"/>
            <a:ext cx="1229053" cy="16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ome • La Rochelle | Gemeenschapshuis Roggel">
            <a:extLst>
              <a:ext uri="{FF2B5EF4-FFF2-40B4-BE49-F238E27FC236}">
                <a16:creationId xmlns:a16="http://schemas.microsoft.com/office/drawing/2014/main" id="{93A8EAAF-F5E6-F2C0-F580-ED724A97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53" y="4132291"/>
            <a:ext cx="2301759" cy="6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akantiepark Buitenhof de Leistert → Boek jouw verblijf hier!">
            <a:extLst>
              <a:ext uri="{FF2B5EF4-FFF2-40B4-BE49-F238E27FC236}">
                <a16:creationId xmlns:a16="http://schemas.microsoft.com/office/drawing/2014/main" id="{D0E8878A-04C1-525C-5B39-3D7191353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92" y="4010754"/>
            <a:ext cx="215982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03B299F-DAA0-EE87-887D-42DD0B5AAC8C}"/>
              </a:ext>
            </a:extLst>
          </p:cNvPr>
          <p:cNvSpPr txBox="1"/>
          <p:nvPr/>
        </p:nvSpPr>
        <p:spPr>
          <a:xfrm>
            <a:off x="1813918" y="3167390"/>
            <a:ext cx="244394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AGRARISCH ONDERNEMER </a:t>
            </a:r>
          </a:p>
          <a:p>
            <a:pPr algn="ctr"/>
            <a:r>
              <a:rPr lang="nl-NL" sz="1400" b="1" dirty="0">
                <a:solidFill>
                  <a:schemeClr val="accent3">
                    <a:lumMod val="75000"/>
                  </a:schemeClr>
                </a:solidFill>
              </a:rPr>
              <a:t>TIJSSEN</a:t>
            </a:r>
          </a:p>
        </p:txBody>
      </p:sp>
      <p:pic>
        <p:nvPicPr>
          <p:cNvPr id="10" name="Picture 18" descr="Vuurwerk tijdens Oud &amp; Nieuw | Roggels Keteerke">
            <a:extLst>
              <a:ext uri="{FF2B5EF4-FFF2-40B4-BE49-F238E27FC236}">
                <a16:creationId xmlns:a16="http://schemas.microsoft.com/office/drawing/2014/main" id="{DEA74738-FD24-3A38-20E3-B6739255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023" y="2316390"/>
            <a:ext cx="1134668" cy="1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450E0EDB-6A82-4AC7-EC3A-FD619251D8E7}"/>
              </a:ext>
            </a:extLst>
          </p:cNvPr>
          <p:cNvSpPr txBox="1"/>
          <p:nvPr/>
        </p:nvSpPr>
        <p:spPr>
          <a:xfrm>
            <a:off x="1431170" y="6303246"/>
            <a:ext cx="8344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/>
              <a:t>Voorzitter: Henny van den Beuken, </a:t>
            </a:r>
            <a:r>
              <a:rPr lang="nl-NL" sz="1800" b="1" dirty="0">
                <a:hlinkClick r:id="rId8"/>
              </a:rPr>
              <a:t>hvandenbeuken@home.nl</a:t>
            </a:r>
            <a:r>
              <a:rPr lang="nl-NL" sz="1800" b="1" dirty="0"/>
              <a:t> Mobiel: 06 12359691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CF92A2-F676-F1F2-C933-D064B2AD939C}"/>
              </a:ext>
            </a:extLst>
          </p:cNvPr>
          <p:cNvSpPr txBox="1"/>
          <p:nvPr/>
        </p:nvSpPr>
        <p:spPr>
          <a:xfrm>
            <a:off x="10294070" y="6363947"/>
            <a:ext cx="1706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TvdLaar</a:t>
            </a:r>
            <a:r>
              <a:rPr lang="nl-NL" sz="1400" dirty="0"/>
              <a:t>; juni 2024</a:t>
            </a:r>
          </a:p>
        </p:txBody>
      </p:sp>
    </p:spTree>
    <p:extLst>
      <p:ext uri="{BB962C8B-B14F-4D97-AF65-F5344CB8AC3E}">
        <p14:creationId xmlns:p14="http://schemas.microsoft.com/office/powerpoint/2010/main" val="3072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plementatietraining met jouw Big Why je LinkedIn pas echt SEXY* maken -  Van Gemert GroepVan Gemert Groep">
            <a:extLst>
              <a:ext uri="{FF2B5EF4-FFF2-40B4-BE49-F238E27FC236}">
                <a16:creationId xmlns:a16="http://schemas.microsoft.com/office/drawing/2014/main" id="{7A0560BC-0BAD-A6BF-4E0F-B1991B1FF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0" y="1116833"/>
            <a:ext cx="4860147" cy="49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B3E19DF-F181-4553-9358-1AE20380D4FF}"/>
              </a:ext>
            </a:extLst>
          </p:cNvPr>
          <p:cNvSpPr txBox="1"/>
          <p:nvPr/>
        </p:nvSpPr>
        <p:spPr>
          <a:xfrm>
            <a:off x="207470" y="6042606"/>
            <a:ext cx="369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Golden </a:t>
            </a:r>
            <a:r>
              <a:rPr lang="nl-NL" dirty="0" err="1"/>
              <a:t>Circle</a:t>
            </a:r>
            <a:r>
              <a:rPr lang="nl-NL" dirty="0"/>
              <a:t> van Simon </a:t>
            </a:r>
            <a:r>
              <a:rPr lang="nl-NL" dirty="0" err="1"/>
              <a:t>Sinek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E7ED59-E091-A378-D0B3-84FC0CE465EC}"/>
              </a:ext>
            </a:extLst>
          </p:cNvPr>
          <p:cNvSpPr txBox="1"/>
          <p:nvPr/>
        </p:nvSpPr>
        <p:spPr>
          <a:xfrm>
            <a:off x="5514324" y="680796"/>
            <a:ext cx="65641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HET DORP ROGGEL ALS EEN WARME </a:t>
            </a:r>
          </a:p>
          <a:p>
            <a:r>
              <a:rPr lang="nl-NL" sz="2400" b="1" dirty="0"/>
              <a:t>JAS VOOR ALLE INWONERS, NU EN IN DE TOEKOMST.</a:t>
            </a:r>
          </a:p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VERBINDEN, VERSTERKEN EN VERBREDEN VAN BURGERINITIATIEF, BURGERPARTICIPATIE,  VOLKSVERTEGENWOORDIGING, PROFESSIONELE ONDERSTEUNING EN FACILITEITEN VAN DE GEMEENTE LEUDAL.</a:t>
            </a:r>
          </a:p>
          <a:p>
            <a:endParaRPr lang="nl-NL" sz="2400" b="1" dirty="0"/>
          </a:p>
          <a:p>
            <a:endParaRPr lang="nl-NL" sz="2400" b="1" dirty="0"/>
          </a:p>
          <a:p>
            <a:r>
              <a:rPr lang="nl-NL" sz="2400" b="1" dirty="0"/>
              <a:t>RELEVANTE EN CONCRETE SOCIAAL-MAATSCHAPPELIJKE EN ECONOMISCHE THEMA’S (Visiedocument Roggel Bruist, februari 2024).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C332BDB-92B9-7E34-0B82-F530BAA45F99}"/>
              </a:ext>
            </a:extLst>
          </p:cNvPr>
          <p:cNvSpPr txBox="1"/>
          <p:nvPr/>
        </p:nvSpPr>
        <p:spPr>
          <a:xfrm>
            <a:off x="986280" y="511993"/>
            <a:ext cx="363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‘ROGGEL BRUIST’</a:t>
            </a: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FE17CAF3-0B5F-1239-F5E3-C6AB26738840}"/>
              </a:ext>
            </a:extLst>
          </p:cNvPr>
          <p:cNvSpPr/>
          <p:nvPr/>
        </p:nvSpPr>
        <p:spPr>
          <a:xfrm rot="19650136">
            <a:off x="2586926" y="1995216"/>
            <a:ext cx="3151561" cy="4569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8737A196-7BCE-E8E3-CAB3-01A77B204E75}"/>
              </a:ext>
            </a:extLst>
          </p:cNvPr>
          <p:cNvSpPr/>
          <p:nvPr/>
        </p:nvSpPr>
        <p:spPr>
          <a:xfrm rot="19877070">
            <a:off x="3272769" y="3895604"/>
            <a:ext cx="2290714" cy="433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F9DD6169-EBBC-2AE8-01B5-F04F571FDCE8}"/>
              </a:ext>
            </a:extLst>
          </p:cNvPr>
          <p:cNvSpPr/>
          <p:nvPr/>
        </p:nvSpPr>
        <p:spPr>
          <a:xfrm rot="21418125">
            <a:off x="3420731" y="5278800"/>
            <a:ext cx="2083324" cy="4623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89661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{F4885C82-5A8E-45AA-99FF-7C0FC88768A5}tf04033925</Template>
  <TotalTime>675</TotalTime>
  <Words>373</Words>
  <Application>Microsoft Office PowerPoint</Application>
  <PresentationFormat>Breedbeeld</PresentationFormat>
  <Paragraphs>71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Bradley Hand ITC</vt:lpstr>
      <vt:lpstr>Cambria</vt:lpstr>
      <vt:lpstr>Tw Cen MT</vt:lpstr>
      <vt:lpstr>Wingdings</vt:lpstr>
      <vt:lpstr>Druppel</vt:lpstr>
      <vt:lpstr>VERBINDEN, VERSTERKEN en VERBREDEN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Tjeu Laar van de</dc:creator>
  <cp:lastModifiedBy>Tjeu Laar van de</cp:lastModifiedBy>
  <cp:revision>40</cp:revision>
  <cp:lastPrinted>2024-06-02T16:26:33Z</cp:lastPrinted>
  <dcterms:created xsi:type="dcterms:W3CDTF">2024-04-30T03:05:27Z</dcterms:created>
  <dcterms:modified xsi:type="dcterms:W3CDTF">2024-09-04T08:39:58Z</dcterms:modified>
</cp:coreProperties>
</file>